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p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72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ਦੂਜਾ ਪੁੱਤਰ ਗੁਆਚ ਗਿਆ ਸੀ ਅਤੇ ਲੱਭ ਗਿਆ 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a:t>
            </a:r>
            <a:r xmlns:a="http://schemas.openxmlformats.org/drawingml/2006/main">
              <a:rPr altLang="en-US" lang="pa" sz="4000">
                <a:solidFill>
                  <a:srgbClr val="ff0000"/>
                </a:solidFill>
              </a:rPr>
              <a:t> </a:t>
            </a:r>
            <a:r xmlns:a="http://schemas.openxmlformats.org/drawingml/2006/main">
              <a:rPr altLang="ko-KR" lang="pa" sz="4000">
                <a:solidFill>
                  <a:srgbClr val="ff0000"/>
                </a:solidFill>
              </a:rPr>
              <a:t>ਕਵਿਜ਼</a:t>
            </a:r>
            <a:r xmlns:a="http://schemas.openxmlformats.org/drawingml/2006/main">
              <a:rPr altLang="en-US" lang="p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ਪਿਤਾ ਨੇ ਵਾਪਸ ਆ ਕੇ ਦੂਜੇ ਪੁੱਤਰ ਨਾਲ ਕਿਹੋ ਜਿਹਾ ਸਲੂਕ ਕੀਤਾ?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ਉਸਨੇ ਦੂਜੇ ਪੁੱਤਰ ਨੂੰ ਬਾਹਰ ਕੱਢ ਦਿੱਤਾ।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ਉਸਨੇ ਦੂਜੇ ਪੁੱਤਰ ਨੂੰ ਮਾਰਿਆ।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ਉਸਨੇ ਦੂਜੇ ਪੁੱਤਰ ਨੂੰ ਨਹੀਂ ਦੇਖਿਆ।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ਉਸਨੇ ਦੂਜੇ ਪੁੱਤਰ ਦਾ ਖੁਸ਼ੀ ਨਾਲ ਸਵਾਗਤ ਕੀਤਾ।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ਉਸਨੇ ਦੂਜੇ ਪੁੱਤਰ ਦਾ ਖੁਸ਼ੀ ਨਾਲ ਸਵਾਗਤ ਕੀਤਾ।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81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ਇੱਕ ਕਰਜ਼ਦਾਰ ਜਿਸਨੇ 10 ਹਜ਼ਾਰ ਟੇਲੇਂਟ ਦਾ ਬਕਾਇਆ 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'ਕੀ ਤੁਹਾਨੂੰ ਆਪਣੇ ਨਾਲ ਦੇ ਨੌਕਰ 'ਤੇ ਉਸੇ ਤਰ੍ਹਾਂ ਦਇਆ ਨਹੀਂ ਕਰਨੀ ਚਾਹੀਦੀ ਸੀ ਜਿਵੇਂ ਮੈਂ ਤੁਹਾਡੇ 'ਤੇ ਕੀਤੀ ਸੀ?'</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18:</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ਇੱਕ ਆਦਮੀ ਸੀ ਜੋ ਰਾਜੇ ਦੇ ਦਸ ਹਜ਼ਾਰ ਤੋੜੇ ਦਾ ਦੇਣਦਾਰ ਸੀ। ਬਾਦਸ਼ਾਹ ਨੇ ਉਸ ਆਦਮੀ 'ਤੇ ਤਰਸ ਖਾਧਾ, ਕਰਜ਼ਾ ਰੱਦ ਕਰ ਦਿੱਤਾ।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ਪਰ ਜਦੋਂ ਉਹ ਆਦਮੀ ਬਾਹਰ ਗਿਆ, ਤਾਂ ਉਸਨੂੰ ਉਸਦੇ ਇੱਕ ਸਾਥੀ ਨੌਕਰ ਨੂੰ ਮਿਲਿਆ ਜੋ ਉਸਦਾ ਸੌ ਦੀਨਾਰ ਦਾ ਦੇਣਦਾਰ ਸੀ। ਉਸ ਨੇ ਉਸ ਨੂੰ ਫੜ ਲਿਆ ਅਤੇ ਉਸ 'ਤੇ ਗੁੱਸੇ ਹੋ ਗਿਆ। "ਤੁਹਾਡੇ ਕੋਲ ਜੋ ਮੇਰਾ ਦੇਣਦਾਰ ਹੈ ਉਸਨੂੰ ਵਾਪਸ ਕਰ ਦਿਓ!"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ਅਤੇ ਉਸਨੇ ਆਪਣੇ ਸਾਥੀ ਨੌਕਰ ਨੂੰ ਕੈਦ ਵਿੱਚ ਸੁੱਟ ਦਿੱਤਾ। ਰਾਜੇ ਨੇ ਇਹ ਖ਼ਬਰ ਆਪਣੇ ਦੂਜੇ ਸੇਵਕ ਤੋਂ ਸੁਣੀ।</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ਤਦ ਰਾਜਾ ਗੁੱਸੇ ਵਿੱਚ ਆ ਗਿਆ ਅਤੇ ਨੌਕਰ ਨੂੰ ਵਾਪਸ ਬੁਲਾਇਆ। “ਮੈਂ ਤੁਹਾਡਾ ਉਹ ਸਾਰਾ ਕਰਜ਼ਾ ਰੱਦ ਕਰ ਦਿੱਤਾ ਕਿਉਂਕਿ ਤੁਸੀਂ ਮੈਨੂੰ ਬੇਨਤੀ ਕੀਤੀ ਸੀ। ਕੀ ਤੁਹਾਨੂੰ ਆਪਣੇ ਸਾਥੀ ਸੇਵਕਾਂ ਉੱਤੇ ਉਸੇ ਤਰ੍ਹਾਂ ਦਇਆ ਨਹੀਂ ਕਰਨੀ ਚਾਹੀਦੀ ਸੀ ਜਿਵੇਂ ਮੈਂ ਤੁਹਾਡੇ ਉੱਤੇ ਕੀਤੀ 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ਕਿਹਾ, “ਜਿਵੇਂ ਸਾਡੇ ਸਵਰਗ ਪਿਤਾ ਨੇ ਤੁਹਾਨੂੰ ਮਾਫ਼ ਕੀਤਾ, ਤੁਹਾਨੂੰ ਇੱਕ ਦੂਜੇ ਨੂੰ ਮਾਫ਼ ਕਰਨਾ ਚਾਹੀਦਾ 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ਇੱਕ ਨੌਕਰ ਨੂੰ ਦਸ ਹਜ਼ਾਰ ਤੋਲੇ ਦੇ ਬਹੁਤ ਵੱਡੇ ਕਰਜ਼ੇ ਤੋਂ ਮੁਕਤ ਕਰ ਦਿੱਤਾ ਗਿਆ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 ਉਸ ਨੇ ਆਪਣੇ ਸੰਗੀ ਨੌਕਰ ਨੂੰ ਮਾਫ਼ ਨਹੀਂ ਕੀਤਾ ਜਿਸ ਨੇ ਉਸ ਨੂੰ ਸੌ ਦੀਨਾਰ ਦਾ ਕਰਜ਼ਾ ਦਿੱਤਾ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ਇਹ ਇੱਕ ਨਾਸ਼ੁਕਰੇ ਰਵੱਈਆ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ਵੀ ਮਾਫ਼ ਕੀਤਾ ਗਿਆ ਸੀ ਅਤੇ ਯਿਸੂ ਦੁਆਰਾ ਕਿਰਪਾ ਦੁਆਰਾ ਬਚਾਇਆ ਗਿਆ ਸੀ.</a:t>
            </a:r>
            <a:r xmlns:a="http://schemas.openxmlformats.org/drawingml/2006/main">
              <a:rPr altLang="en-US" lang="pa" sz="3200">
                <a:solidFill>
                  <a:schemeClr val="tx1">
                    <a:lumMod val="65000"/>
                    <a:lumOff val="35000"/>
                  </a:schemeClr>
                </a:solidFill>
              </a:rPr>
              <a:t> </a:t>
            </a:r>
            <a:r xmlns:a="http://schemas.openxmlformats.org/drawingml/2006/main">
              <a:rPr altLang="ko-KR" lang="pa" sz="3200">
                <a:solidFill>
                  <a:schemeClr val="tx1">
                    <a:lumMod val="65000"/>
                    <a:lumOff val="35000"/>
                  </a:schemeClr>
                </a:solidFill>
              </a:rPr>
              <a:t>ਜੇ ਅਸੀਂ ਉਸ ਕਿਰਪਾ ਨੂੰ ਨਹੀਂ ਭੁੱਲਦੇ, ਤਾਂ ਸਾਨੂੰ ਉਨ੍ਹਾਂ ਨੂੰ ਮਾਫ਼ ਕਰਨਾ ਪਵੇਗਾ ਜਿਨ੍ਹਾਂ ਨੇ ਸਾਡੇ ਨਾਲ ਗਲਤ ਕੀਤਾ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ਸਾਨੂੰ ਮਾਫ਼ ਕਰਦਾ ਹੈ ਅਤੇ ਅੰਤ ਤੱਕ ਪਿਆਰ ਕਰਦਾ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ਉਸ ਨੂੰ ਰਾਜੇ ਨੇ ਕਿੰਨੇ ਪੈਸੇ ਲਿਖਵਾਏ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ਸੌ ਦੀਨਾਰੀ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ਦੋ ਸੌ ਦੀਨਾਰੀ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ਇੱਕ ਸੌ ਪ੍ਰਤਿਭਾ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ਦਸ ਹਜ਼ਾਰ ਪ੍ਰਤਿਭਾ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ਦਸ ਹਜ਼ਾਰ ਪ੍ਰਤਿਭਾ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pa" sz="4000"/>
              <a:t>ਕਿਉਂਕਿ ਮੇਰਾ ਇਹ ਪੁੱਤਰ ਮਰ ਗਿਆ ਸੀ ਅਤੇ ਫ਼ੇਰ ਜਿਉਂਦਾ ਹੈ। ਉਹ ਗੁਆਚ ਗਿਆ ਸੀ ਅਤੇ ਲੱਭ ਗਿਆ ਹੈ।' ਇਸ ਲਈ ਉਹ ਜਸ਼ਨ ਮਨਾਉਣ ਲੱਗੇ।</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'ਕੀ ਤੁਹਾਨੂੰ ਆਪਣੇ ਨਾਲ ਦੇ ਨੌਕਰ 'ਤੇ ਉਸੇ ਤਰ੍ਹਾਂ ਦਇਆ ਨਹੀਂ ਕਰਨੀ ਚਾਹੀਦੀ ਸੀ ਜਿਵੇਂ ਮੈਂ ਤੁਹਾਡੇ 'ਤੇ ਕੀਤੀ ਸੀ?'</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18:</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82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ਦਾਊਦ ਦੇ ਪੁੱਤਰ ਨੂੰ ਹੋਸੰਨਾ!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ਭੀੜ ਜੋ ਉਸਦੇ ਅੱਗੇ-ਅੱਗੇ ਚੱਲ ਰਹੀ ਸੀ ਅਤੇ ਉਸਦੇ ਮਗਰ ਆਉਣ ਵਾਲੀਆਂ ਭੀੜਾਂ ਨੇ ਚੀਕਿਆ, "ਦਾਊਦ ਦੇ ਪੁੱਤਰ ਨੂੰ ਹੋਸ਼ਨਾ!" "ਧੰਨ ਹੈ ਉਹ ਜਿਹੜਾ ਪ੍ਰਭੂ ਦੇ ਨਾਮ ਤੇ ਆਉਂਦਾ ਹੈ!" "ਉੱਚੇ ਵਿੱਚ ਹੋਸਾਨਾ!"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pa" altLang="ko-KR" sz="2600">
                <a:solidFill>
                  <a:schemeClr val="tx1">
                    <a:lumMod val="65000"/>
                    <a:lumOff val="35000"/>
                  </a:schemeClr>
                </a:solidFill>
              </a:rPr>
              <a:t>ਜਦੋਂ ਯਿਸੂ ਯਰੂਸ਼ਲਮ ਦੇ ਨੇੜੇ ਪਹੁੰਚਿਆ, ਉਸਨੇ ਦੋ ਚੇਲਿਆਂ ਨੂੰ ਇਹ ਕਹਿ ਕੇ ਭੇਜਿਆ, “ਪਿੰਡ ਨੂੰ ਜਾਓ ਅਤੇ ਤੁਹਾਨੂੰ ਇੱਕ ਗਧੀ ਮਿਲੇਗੀ ਜਿਸਦੇ ਕੋਲ ਉਸਦੀ ਗਧੀ ਹੈ। ਉਨ੍ਹਾਂ ਨੂੰ ਖੋਲ੍ਹੋ ਅਤੇ ਮੇਰੇ ਕੋਲ ਲਿਆਓ।”</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ਦੋ ਚੇਲਿਆਂ ਨੇ ਪਿੰਡ ਵਿੱਚ ਜਾ ਕੇ ਉਸੇ ਤਰ੍ਹਾਂ ਕੀਤਾ ਜਿਵੇਂ ਯਿਸੂ ਨੇ ਉਨ੍ਹਾਂ ਨੂੰ ਕਿਹਾ 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ਉਨ੍ਹਾਂ ਨੇ ਗਧਾ ਲੱਭ ਲਿਆ। “ਪ੍ਰਭੂ ਨੂੰ ਉਨ੍ਹਾਂ ਦੀ ਲੋੜ ਹੈ।” ਫਿਰ ਮਾਲਕ ਨੇ ਉਨ੍ਹਾਂ ਨੂੰ ਤੁਰੰਤ ਭੇਜ ਦਿੱਤਾ।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ਖੋਤੇ ਦੇ ਬੱਚੇ ਉੱਤੇ ਬੈਠ ਕੇ ਯਰੂਸ਼ਲਮ ਵਿੱਚ ਦਾਖਲ ਹੋਇਆ। ਭੀੜ ਜੋ ਉਸ ਦੇ ਅੱਗੇ-ਅੱਗੇ ਚਲੀ ਗਈ ਅਤੇ ਉੱਚੀ-ਉੱਚੀ ਨਾਅਰੇ ਮਾਰ ਰਹੀ ਸੀ, “ਦਾਊਦ ਦੇ ਪੁੱਤਰ ਨੂੰ ਹੋਸ਼ਨਾ!”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ਇਹ ਤੱਥ ਕਿ ਯਿਸੂ ਨੇ ਗਧੇ ਦੇ ਬੱਚੇ ਦੀ ਸਵਾਰੀ ਕੀਤੀ ਸੀ ਅਤੇ ਭੀੜ ਦੁਆਰਾ ਉਸ ਦਾ ਸੁਆਗਤ ਕੀਤਾ ਗਿਆ ਸੀ, ਇਹ ਬਾਈਬਲ ਦੀ ਰਿਕਾਰਡ ਕੀਤੀ ਭਵਿੱਖਬਾਣੀ ਅਨੁਸਾਰ ਕੀਤਾ ਗਿਆ ਸੀ। ਪਰ ਇਸ ਬਾਰੇ ਕਿਸੇ ਨੂੰ ਪਤਾ ਨਹੀਂ 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“ਯਿਸੂ ਨੇ ਗਧੇ ਦੇ ਬੱਛੇ ਦੀ ਸਵਾਰੀ ਕੀਤੀ, ਅਤੇ ਭੀੜ ਚੀਕਣ ਲੱਗੀ,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'ਦਾਊਦ ਦੇ ਪੁੱਤਰ ਨੂੰ ਹੋਸਾਨਾ!'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ਉਹ ਸਾਰੇ ਬਾਈਬਲ ਵਿਚ ਭਵਿੱਖਬਾਣੀ ਕੀਤੀ ਗਈ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ਯਿਸੂ ਆਗਿਆਕਾਰੀ ਦੁਆਰਾ ਜਿਉਂਦਾ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ਜਿਵੇਂ ਕਿ ਬਾਈਬਲ ਵਿਚ ਲਿਖਿਆ ਗਿਆ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ਯਿਸੂ ਦੀ ਪਾਲਣਾ ਕਰਨ ਵਾਲੇ ਨੂੰ ਵੀ ਮੰਨਣਾ ਚਾਹੀਦਾ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ਪਰਮੇਸ਼ੁਰ ਦੇ ਬਚਨ ਨੂੰ ਚੰਗੀ ਤਰ੍ਹਾਂ.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ਸਾਡਾ ਰਾਜਾ ਹੈ ਜੋ ਉਸਤਤ ਅਤੇ ਮਹਿਮਾ ਦੇ ਯੋਗ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pa">
                <a:solidFill>
                  <a:schemeClr val="tx1">
                    <a:lumMod val="50000"/>
                    <a:lumOff val="50000"/>
                  </a:schemeClr>
                </a:solidFill>
              </a:rPr>
              <a:t>ਨੰ: 73 ਰੱਬ ਦਾ ਬਚਨ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pa" sz="4400"/>
              <a:t>ਯਿਸੂ ਲਾਜ਼ਰ ਨੂੰ ਮੁਰਦਿਆਂ ਵਿੱਚੋਂ ਜੀਉਂਦਾ ਕਰਦਾ ਹੈ</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ਯਿਸੂ ਨੇ ਯਰੂਸ਼ਲਮ ਵਿੱਚ ਕੀ ਸਵਾਰੀ ਕੀਤੀ 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ਇੱਕ ਗਧੇ ਦਾ ਬਗਲਾ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ਇੱਕ ਬੱਚਾ ਘੋੜਾ</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ਇੱਕ ਹਾਥੀ ਦਾ ਬੱਚਾ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ਇੱਕ ਬੱਚਾ ਊਠ</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① </a:t>
            </a:r>
            <a:r xmlns:a="http://schemas.openxmlformats.org/drawingml/2006/main">
              <a:rPr altLang="ko-KR" lang="pa" sz="2800">
                <a:solidFill>
                  <a:srgbClr val="ff0000"/>
                </a:solidFill>
              </a:rPr>
              <a:t>ਇੱਕ ਗਧੇ ਦਾ ਬਗਲਾ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ਭੀੜ ਜੋ ਉਸਦੇ ਅੱਗੇ-ਅੱਗੇ ਚੱਲ ਰਹੀ ਸੀ ਅਤੇ ਉਸਦੇ ਮਗਰ ਆਉਣ ਵਾਲੀਆਂ ਭੀੜਾਂ ਨੇ ਚੀਕਿਆ, "ਦਾਊਦ ਦੇ ਪੁੱਤਰ ਨੂੰ ਹੋਸ਼ਨਾ!" "ਧੰਨ ਹੈ ਉਹ ਜਿਹੜਾ ਪ੍ਰਭੂ ਦੇ ਨਾਮ ਤੇ ਆਉਂਦਾ ਹੈ!" "ਉੱਚੇ ਵਿੱਚ ਹੋਸਾਨਾ!"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83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ਮੇਰਾ ਘਰ ਪ੍ਰਾਰਥਨਾ ਦਾ ਘਰ 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“ਇਹ ਲਿਖਿਆ ਹੈ,” ਉਸਨੇ ਉਨ੍ਹਾਂ ਨੂੰ ਕਿਹਾ, “ਮੇਰਾ ਘਰ ਪ੍ਰਾਰਥਨਾ ਦਾ ਘਰ ਕਹਾਵੇਗਾ, ਪਰ ਤੁਸੀਂ ਇਸ ਨੂੰ ‘ਲੁਟੇਰਿਆਂ ਦਾ ਅੱਡਾ’ ਬਣਾ ਰਹੇ 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ਯਰੂਸ਼ਲਮ ਦੇ ਮੰਦਰ ਵਿੱਚ ਦਾਖਲ ਹੋਇਆ। ਮੰਦਰ ਦੇ ਅੰਦਰ ਬਹੁਤ ਸਾਰੇ ਵਪਾਰੀ ਅਤੇ ਪੈਸੇ ਬਦਲਣ ਵਾਲੇ ਸਨ।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ਯਿਸੂ ਨੇ ਪੈਸੇ ਬਦਲਣ ਵਾਲਿਆਂ ਦੀਆਂ ਮੇਜ਼ਾਂ ਅਤੇ ਘੁੱਗੀਆਂ ਵੇਚਣ ਵਾਲਿਆਂ ਦੀਆਂ ਬੈਂਚਾਂ ਨੂੰ ਉਲਟਾ ਦਿੱਤਾ। ਉਸ ਨੇ ਉਨ੍ਹਾਂ ਸਾਰਿਆਂ ਨੂੰ ਭਜਾ ਦਿੱਤਾ ਜੋ ਖਰੀਦ-ਵੇਚ ਕਰ ਰਹੇ ਸਨ।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ਗੁੱਸੇ ਵਿੱਚ ਕਿਹਾ, “ਇਹ ਲਿਖਿਆ ਹੈ, ਮੇਰਾ ਘਰ ਪ੍ਰਾਰਥਨਾ ਦਾ ਘਰ ਕਹਾਵੇਗਾ, ਪਰ ਤੁਸੀਂ ਇਸ ਨੂੰ ਡਾਕੂਆਂ ਦਾ ਅੱਡਾ ਬਣਾ ਰਹੇ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ਵਪਾਰੀਆਂ ਨੂੰ ਮੰਦਰ ਵਿੱਚੋਂ ਬਾਹਰ ਕੱਢ ਦਿੱਤਾ ਅਤੇ ਮੰਦਰ ਵਿੱਚ ਬਿਮਾਰਾਂ ਨੂੰ ਚੰਗਾ ਕੀਤਾ।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pa" sz="3600">
                <a:solidFill>
                  <a:schemeClr val="tx1">
                    <a:lumMod val="65000"/>
                    <a:lumOff val="35000"/>
                  </a:schemeClr>
                </a:solidFill>
              </a:rPr>
              <a:t>ਮੰਦਰ, ਚਰਚ, ਰੱਬ ਦੀ ਪੂਜਾ ਕਰਨ ਅਤੇ ਪ੍ਰਾਰਥਨਾ ਕਰਨ ਦਾ ਸਥਾਨ 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ਯਿਸੂ ਭੀੜ ਨਾਲ ਗੁੱਸੇ ਸੀ ਜਿਸਨੇ ਇਸਨੂੰ ਵਪਾਰ ਦੀ ਜਗ੍ਹਾ ਵਿੱਚ ਬਦਲ ਦਿੱਤਾ।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ਤੁਸੀਂ ਚਰਚ ਵਿਚ ਕਿਸ ਲਈ ਆਉਂਦੇ 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ਚਰਚ ਵਿੱਚ, ਤੁਹਾਨੂੰ ਪੂਜਾ ਅਤੇ ਪ੍ਰਾਰਥਨਾ ਨਾਲ ਪਰਮੇਸ਼ੁਰ ਨੂੰ ਮਿਲਣਾ ਚਾਹੀਦਾ 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ਚਰਚ ਦਾ ਮਾਲਕ ਹੈ। ਯਿਸੂ ਉਹ ਹੈ ਜੋ ਚਰਚ ਤੋਂ ਸਾਡੀ ਪੂਜਾ ਅਤੇ ਪ੍ਰਾਰਥਨਾਵਾਂ ਪ੍ਰਾਪਤ ਕਰਦਾ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ਯਿਸੂ ਨੇ ਉਸਨੂੰ ਕਿਹਾ, “ਮੈਂ ਹੀ ਪੁਨਰ ਉਥਾਨ ਅਤੇ ਜੀਵਨ ਹਾਂ।</a:t>
            </a:r>
            <a:endParaRPr xmlns:a="http://schemas.openxmlformats.org/drawingml/2006/main" altLang="ko-KR" lang="en-US" sz="3600"/>
          </a:p>
          <a:p>
            <a:pPr xmlns:a="http://schemas.openxmlformats.org/drawingml/2006/main" lvl="0">
              <a:defRPr/>
            </a:pPr>
            <a:r xmlns:a="http://schemas.openxmlformats.org/drawingml/2006/main">
              <a:rPr altLang="ko-KR" lang="pa" sz="3600"/>
              <a:t>ਅਤੇ ਜੋ ਕੋਈ ਜੀਉਂਦਾ ਹੈ ਅਤੇ ਮੇਰੇ ਵਿੱਚ ਵਿਸ਼ਵਾਸ ਕਰਦਾ ਹੈ ਉਹ ਕਦੇ ਨਹੀਂ ਮਰੇਗਾ। ਕੀ ਤੁਸੀਂ ਇਹ ਮੰਨਦੇ ਹੋ?"</a:t>
            </a:r>
            <a:endParaRPr xmlns:a="http://schemas.openxmlformats.org/drawingml/2006/main" altLang="ko-KR" lang="en-US" sz="3600"/>
          </a:p>
          <a:p>
            <a:pPr xmlns:a="http://schemas.openxmlformats.org/drawingml/2006/main" lvl="0">
              <a:defRPr/>
            </a:pPr>
            <a:r xmlns:a="http://schemas.openxmlformats.org/drawingml/2006/main">
              <a:rPr altLang="ko-KR" lang="p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11:</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ਯਿਸੂ ਨੇ ਮੰਦਰ ਵਿੱਚੋਂ ਕਿਸ ਨੂੰ ਬਾਹਰ ਕੱਢਿਆ 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ਯਹੂਦੀ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ਗੈਰ-ਯਹੂਦੀ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ਪੁਜਾਰੀ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ਵਪਾਰੀ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ਵਪਾਰੀ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“ਇਹ ਲਿਖਿਆ ਹੈ,” ਉਸਨੇ ਉਨ੍ਹਾਂ ਨੂੰ ਕਿਹਾ, “ਮੇਰਾ ਘਰ ਪ੍ਰਾਰਥਨਾ ਦਾ ਘਰ ਕਹਾਵੇਗਾ, ਪਰ ਤੁਸੀਂ ਇਸ ਨੂੰ ‘ਲੁਟੇਰਿਆਂ ਦਾ ਅੱਡਾ’ ਬਣਾ ਰਹੇ 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84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ਨੇ ਆਪਣੇ ਚੇਲਿਆਂ ਦੇ ਪੈਰ ਧੋਤੇ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ਹੁਣ ਜਦੋਂ ਮੈਂ, ਤੁਹਾਡਾ ਸੁਆਮੀ ਅਤੇ ਗੁਰੂ, ਤੁਹਾਡੇ ਪੈਰ ਧੋ ਚੁੱਕੇ ਹਨ, ਤੁਸੀਂ ਵੀ ਇੱਕ ਦੂਜੇ ਦੇ ਪੈਰ ਧੋਵੋ।</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ਆਪਣੇ ਚੇਲਿਆਂ ਨਾਲ ਆਖਰੀ ਰਾਤ ਦਾ ਭੋਜਨ ਕੀਤਾ। ਯਿਸੂ ਜਾਣਦਾ ਸੀ ਕਿ ਇਹ ਉਸਦੇ ਚੇਲਿਆਂ ਨਾਲ ਉਸਦਾ ਆਖਰੀ ਭੋਜਨ ਸੀ।</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ਯਿਸੂ ਅਚਾਨਕ ਟੋਏ ਵਿੱਚ ਪਾਣੀ ਲਿਆਇਆ, ਅਤੇ ਉਹ ਇੱਕ-ਇੱਕ ਕਰਕੇ ਆਪਣੇ ਚੇਲਿਆਂ ਦੇ ਪੈਰ ਧੋਣ ਲੱਗਾ।</a:t>
            </a:r>
            <a:r xmlns:a="http://schemas.openxmlformats.org/drawingml/2006/main">
              <a:rPr lang="p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ਪੀਟਰ ਦੀ ਵਾਰੀ ਆਈ ਤਾਂ ਪੀਟਰ ਨੇ ਕਿਹਾ, "ਪ੍ਰਭੂ ਸਾਡੇ ਪੈਰ ਕਿਉਂ ਧੋਂਦਾ ਹੈ? ਮੈਂ ਨਹੀਂ ਧੋਵਾਂਗਾ!"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ਜਵਾਬ ਦਿੱਤਾ. "ਜੇ ਮੈਂ ਤੇਰੇ ਪੈਰ ਨਾ ਧੋਂਦਾ, ਤੇਰਾ ਤੇ ਮੇਰਾ ਇਸ ਨਾਲ ਕੋਈ ਲੈਣਾ-ਦੇਣਾ ਨਹੀਂ ਹੈ। ਤੁਸੀਂ ਸ਼ਾਇਦ ਹੁਣ ਚੰਗੀ ਤਰ੍ਹਾਂ ਨਾ ਸਮਝੋ, ਪਰ ਇੱਕ ਦਿਨ ਤੁਸੀਂ ਸਮਝ ਜਾਓਗੇ।"</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 ਇੱਕ ਮਿਸਾਲ ਕਾਇਮ ਕਰਨ ਲਈ ਤੁਹਾਡੇ ਪੈਰ ਧੋਤੇ ਹਨ। ਹੁਣ ਤੋਂ, ਇੱਕ ਦੂਜੇ ਦੇ ਪੈਰ ਧੋਵੋ ਅਤੇ ਇੱਕ ਦੂਜੇ ਦੀ ਸੇਵਾ ਕਰਨ ਵਾਲੇ ਲੋਕ ਬਣੋ।"</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pa" sz="3600">
                <a:solidFill>
                  <a:schemeClr val="tx1">
                    <a:lumMod val="65000"/>
                    <a:lumOff val="35000"/>
                  </a:schemeClr>
                </a:solidFill>
              </a:rPr>
              <a:t>ਦੁਨੀਆਂ ਵਿਚ ਨੀਵੇਂ ਬੰਦੇ ਉੱਚੇ ਬੰਦਿਆਂ ਦੀ ਸੇਵਾ ਕਰਦੇ ਹਨ, ਪਰ ਇਸ ਦੇ ਉਲਟ ਯਿਸੂ ਨੇ ਆਪਣੇ ਚੇਲਿਆਂ ਦੇ ਪੈਰ ਧੋ ਕੇ ਤਿਆਗ ਦਿੱਤੇ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ਸਾਡੇ ਲਈ ਉਸਦੀ ਜ਼ਿੰਦਗੀ।</a:t>
            </a:r>
            <a:r xmlns:a="http://schemas.openxmlformats.org/drawingml/2006/main">
              <a:rPr altLang="en-US" lang="pa" sz="3600">
                <a:solidFill>
                  <a:schemeClr val="tx1">
                    <a:lumMod val="65000"/>
                    <a:lumOff val="35000"/>
                  </a:schemeClr>
                </a:solidFill>
              </a:rPr>
              <a:t> </a:t>
            </a:r>
            <a:r xmlns:a="http://schemas.openxmlformats.org/drawingml/2006/main">
              <a:rPr altLang="ko-KR" lang="pa" sz="3600">
                <a:solidFill>
                  <a:schemeClr val="tx1">
                    <a:lumMod val="65000"/>
                    <a:lumOff val="35000"/>
                  </a:schemeClr>
                </a:solidFill>
              </a:rPr>
              <a:t>ਜੇ ਅਸੀਂ ਯਿਸੂ ਦੇ ਚੇਲੇ ਹਾਂ, ਤਾਂ ਸਾਨੂੰ ਉੱਚੀ ਥਾਂ 'ਤੇ ਪੇਸ਼ ਆਉਣਾ ਚਾਹੁਣ ਦੀ ਬਜਾਏ, ਨੀਵੇਂ ਸਥਾਨ 'ਤੇ ਇਕ ਦੂਜੇ ਦੀ ਸੇਵਾ ਕਰਨ ਵਿਚ ਖੁਸ਼ੀ ਹੋਣੀ ਚਾਹੀਦੀ 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ਇੱਕ ਦਿਨ ਯਿਸੂ ਕੋਲ ਖ਼ਬਰ ਆਈ। “ਲਾਜ਼ਰ ਬਿਮਾਰ ਹੈ। ਕਿਰਪਾ ਕਰਕੇ ਜਲਦੀ ਆਓ ਅਤੇ ਉਸਦਾ ਇਲਾਜ ਕਰੋ।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r xmlns:a="http://schemas.openxmlformats.org/drawingml/2006/main">
              <a:rPr altLang="en-US" lang="pa" sz="3600">
                <a:solidFill>
                  <a:srgbClr val="0070c0"/>
                </a:solidFill>
              </a:rPr>
              <a:t> </a:t>
            </a:r>
            <a:r xmlns:a="http://schemas.openxmlformats.org/drawingml/2006/main">
              <a:rPr altLang="ko-KR" lang="pa" sz="3600">
                <a:solidFill>
                  <a:srgbClr val="0070c0"/>
                </a:solidFill>
              </a:rPr>
              <a:t>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ਸਭ ਤੋਂ ਉੱਚਾ ਮਨੁੱਖ ਹੈ, ਪਰ ਉਹ ਸਭ ਤੋਂ ਨੀਵੇਂ ਸਥਾਨ 'ਤੇ ਆਇਆ ਹੈ ਅਤੇ ਸਾਡੀ ਸਾਰਿਆਂ ਦੀ ਸੇਵਾ ਕਰਨ ਲਈ ਤਿਆਰ ਹੈ।</a:t>
            </a:r>
            <a:r xmlns:a="http://schemas.openxmlformats.org/drawingml/2006/main">
              <a:rPr altLang="en-US" lang="p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ਕਿਸਨੇ ਯਿਸੂ ਨੂੰ ਆਪਣੇ ਪੈਰ ਧੋਣ ਨਹੀਂ ਦਿੱਤੇ?</a:t>
            </a:r>
            <a:r xmlns:a="http://schemas.openxmlformats.org/drawingml/2006/main">
              <a:rPr altLang="en-US" lang="p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ਜੌਨ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ਥਾਮਸ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ਪੀਟਰ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ਯਹੂਦਾ ਇਸਕਰਿਯੋਤੀ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③ </a:t>
            </a:r>
            <a:r xmlns:a="http://schemas.openxmlformats.org/drawingml/2006/main">
              <a:rPr altLang="ko-KR" lang="pa" sz="2800">
                <a:solidFill>
                  <a:srgbClr val="ff0000"/>
                </a:solidFill>
              </a:rPr>
              <a:t>ਪੀਟਰ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ਹੁਣ ਜਦੋਂ ਮੈਂ, ਤੁਹਾਡਾ ਸੁਆਮੀ ਅਤੇ ਗੁਰੂ, ਤੁਹਾਡੇ ਪੈਰ ਧੋ ਚੁੱਕੇ ਹਨ, ਤੁਸੀਂ ਵੀ ਇੱਕ ਦੂਜੇ ਦੇ ਪੈਰ ਧੋਵੋ।</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85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ਪਹਾੜੀ 'ਤੇ ਪ੍ਰਾਰਥਨਾ ਕਰਦਾ ਹੋਇਆ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ਥੋੜੀ ਦੂਰ ਜਾ ਕੇ, ਉਹ ਆਪਣਾ ਮੂੰਹ ਧਰਤੀ ਉੱਤੇ ਡਿੱਗ ਪਿਆ ਅਤੇ ਪ੍ਰਾਰਥਨਾ ਕੀਤੀ, "ਮੇਰੇ ਪਿਤਾ, ਜੇ ਹੋ ਸਕੇ, ਤਾਂ ਇਹ ਪਿਆਲਾ ਮੈਥੋਂ ਖੋਹ ਲਿਆ ਜਾਵੇ। ਫਿਰ ਵੀ ਜਿਵੇਂ ਮੈਂ ਚਾਹਾਂਗਾ ਨਹੀਂ, ਪਰ ਜਿਵੇਂ ਤੁਸੀਂ ਚਾਹੁੰਦੇ 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ਮੈਥਿਊ</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ਰਾਤ ਦੇ ਖਾਣੇ ਤੋਂ ਬਾਅਦ, ਯਿਸੂ ਆਪਣੇ ਚੇਲਿਆਂ ਨਾਲ ਗਥਸਮਨੀ ਨਾਮਕ ਸਥਾਨ ਨੂੰ ਗਿਆ।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ਯਿਸੂ ਨੇ ਚੇਲਿਆਂ ਨੂੰ ਕਿਹਾ, “ਮੇਰੀ ਆਤਮਾ ਮੌਤ ਦੇ ਬਿੰਦੂ ਤੱਕ ਉਦਾਸ ਨਾਲ ਭਰੀ ਹੋਈ ਹੈ। ਇੱਥੇ ਰਹੋ ਅਤੇ ਮੇਰੇ ਨਾਲ ਜਾਗਦੇ ਰਹੋ।”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""ਮੇਰੇ ਪਿਤਾ, ਜੇ ਹੋ ਸਕੇ, ਤਾਂ ਇਹ ਪਿਆਲਾ ਮੈਥੋਂ ਖੋਹ ਲਿਆ ਜਾਵੇ। ਫਿਰ ਵੀ ਜਿਵੇਂ ਮੈਂ ਚਾਹਾਂਗਾ ਨਹੀਂ, ਪਰ ਜਿਵੇਂ ਤੁਸੀਂ ਚਾਹੋ।" ਯਿਸੂ ਨੇ ਦਿਲੋਂ ਪ੍ਰਾਰਥਨਾ ਕੀਤੀ। ਪਰ ਚੇਲੇ ਗੂੜ੍ਹੀ ਨੀਂਦ ਵਿੱਚ ਪੈ ਗਏ।</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ਆਪਣੇ ਚੇਲਿਆਂ ਨੂੰ ਜਗਾਉਂਦੇ ਹੋਏ ਕਿਹਾ, “ਕੀ ਤੁਸੀਂ ਮੇਰੇ ਨਾਲ ਇੱਕ ਘੰਟਾ ਵੀ ਜਾਗਦੇ ਨਹੀਂ ਰਹੇ? ਦੇਖੋ। ਇੱਥੇ ਮੇਰਾ ਧੋਖੇਬਾਜ਼ ਮੈਨੂੰ ਗ੍ਰਿਫਤਾਰ ਕਰਨ ਲਈ ਆਇਆ 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ਅੰਤ ਵਿੱਚ, ਯਿਸੂ ਨੇ ਉਨ੍ਹਾਂ ਲੋਕਾਂ ਦਾ ਪਿੱਛਾ ਕੀਤਾ ਜੋ ਉਸਨੂੰ ਫੜਨ ਲਈ ਆਏ ਸਨ। ਇਹ ਸਲੀਬ ਉੱਤੇ ਸਾਡੇ ਪਾਪਾਂ ਦਾ ਭੁਗਤਾਨ ਕਰਨ ਲਈ ਮਰਨਾ ਸੀ ਜਿਵੇਂ ਕਿ ਪਰਮੇਸ਼ੁਰ ਚਾਹੁੰਦਾ 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ਪਰ ਯਿਸੂ ਦੇ ਆਉਣ ਤੋਂ ਪਹਿਲਾਂ ਉਹ ਮਰ ਗਿਆ।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pa" altLang="ko-KR" sz="3600">
                <a:solidFill>
                  <a:schemeClr val="tx1">
                    <a:lumMod val="65000"/>
                    <a:lumOff val="35000"/>
                  </a:schemeClr>
                </a:solidFill>
              </a:rPr>
              <a:t>ਸਲੀਬ ਉੱਤੇ ਸਾਡੇ ਪਾਪਾਂ ਦਾ ਭੁਗਤਾਨ ਕਰਨ ਲਈ ਯਿਸੂ ਲਈ ਮਰਨਾ ਦੁਖਦਾਈ ਸੀ, ਪਰ ਉਹ ਪੂਰੀ ਤਰ੍ਹਾਂ ਆਗਿਆਕਾਰੀ ਸੀ</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ਕਿਉਂਕਿ ਇਹ ਪਰਮੇਸ਼ੁਰ ਦੀ ਇੱਛਾ ਸੀ।</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ਸਾਨੂੰ ਪਹਿਲਾਂ ਇਹ ਉਮੀਦ ਕਰਨੀ ਚਾਹੀਦੀ ਹੈ ਕਿ ਸਾਡੀਆਂ ਜ਼ਿੰਦਗੀਆਂ ਵਿੱਚ ਮੇਰੀ ਬਜਾਏ ਪਰਮੇਸ਼ੁਰ ਦੀ ਇੱਛਾ ਪੂਰੀ ਹੋਵੇਗੀ।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r xmlns:a="http://schemas.openxmlformats.org/drawingml/2006/main">
              <a:rPr lang="pa" altLang="en-US" sz="3600">
                <a:solidFill>
                  <a:srgbClr val="0070c0"/>
                </a:solidFill>
              </a:rPr>
              <a:t> </a:t>
            </a:r>
            <a:r xmlns:a="http://schemas.openxmlformats.org/drawingml/2006/main">
              <a:rPr lang="pa" altLang="ko-KR" sz="3600">
                <a:solidFill>
                  <a:srgbClr val="0070c0"/>
                </a:solidFill>
              </a:rPr>
              <a:t>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ਇਸ ਦੇਸ਼ ਵਿੱਚ ਪਾਪ ਰਹਿਤ ਹੈ ਕਿਉਂਕਿ ਉਹ ਪੂਰੀ ਤਰ੍ਹਾਂ ਪਰਮੇਸ਼ੁਰ ਦੀ ਇੱਛਾ ਦਾ ਪਾਲਣ ਕਰਦਾ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ਗ੍ਰਿਫਤਾਰ ਕੀਤੇ ਜਾਣ ਤੋਂ ਪਹਿਲਾਂ ਯਿਸੂ ਨੇ ਕਿੱਥੇ ਪ੍ਰਾਰਥਨਾ ਕੀਤੀ 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ਯਰੂਸ਼ਲਮ ਦੇ ਮੰਦਰ ਵਿੱਚ</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ਗਥਸਮੇਨੇ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ਮਾਰਕ ਦਾ ਉਪਰਲਾ ਕਮਰਾ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ਗੈਲੀਲ ਝੀਲ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② </a:t>
            </a:r>
            <a:r xmlns:a="http://schemas.openxmlformats.org/drawingml/2006/main">
              <a:rPr lang="pa" altLang="ko-KR" sz="2800">
                <a:solidFill>
                  <a:srgbClr val="ff0000"/>
                </a:solidFill>
              </a:rPr>
              <a:t>ਗਥਸਮੇਨੇ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ਥੋੜੀ ਦੂਰ ਜਾ ਕੇ, ਉਹ ਆਪਣਾ ਮੂੰਹ ਧਰਤੀ ਉੱਤੇ ਡਿੱਗ ਪਿਆ ਅਤੇ ਪ੍ਰਾਰਥਨਾ ਕੀਤੀ, "ਮੇਰੇ ਪਿਤਾ, ਜੇ ਹੋ ਸਕੇ, ਤਾਂ ਇਹ ਪਿਆਲਾ ਮੈਥੋਂ ਖੋਹ ਲਿਆ ਜਾਵੇ। ਫਿਰ ਵੀ ਜਿਵੇਂ ਮੈਂ ਚਾਹਾਂਗਾ ਨਹੀਂ, ਪਰ ਜਿਵੇਂ ਤੁਸੀਂ ਚਾਹੁੰਦੇ 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ਮੈਥਿਊ</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86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ਸਲੀਬ 'ਤੇ ਮਰ ਗਿਆ.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ਯਿਸੂ ਨੇ ਉੱਚੀ ਅਵਾਜ਼ ਨਾਲ ਪੁਕਾਰਿਆ, "ਪਿਤਾ ਜੀ, ਮੈਂ ਆਪਣਾ ਆਤਮਾ ਤੇਰੇ ਹੱਥਾਂ ਵਿੱਚ ਸੌਂਪਦਾ ਹਾਂ।" ਇਹ ਕਹਿ ਕੇ ਉਸ ਨੇ ਸੁੱਖ ਦਾ ਸਾਹ ਲਿਆ।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23:</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ਰੋਮਨ ਸਿਪਾਹੀਆਂ ਦੁਆਰਾ ਫੜਿਆ ਗਿਆ, ਉਸਦੇ ਸਿਰ ਵਿੱਚ ਕੰਡਿਆਂ ਦਾ ਤਾਜ ਪਹਿਨਿਆ ਗਿਆ, ਉਸਦਾ ਮਜ਼ਾਕ ਉਡਾਇਆ ਗਿਆ, ਸਲੀਬ ਚੁੱਕੀ ਗਈ ਅਤੇ ਉਸਨੂੰ ਪਹਾੜੀ ਤੇ ਮਾਰਨ ਲਈ ਲਿਜਾਇਆ ਗਿਆ।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ਫਿਰ, ਯਿਸੂ ਨੂੰ ਦੋ ਅਪਰਾਧੀਆਂ ਦੇ ਨਾਲ ਸਲੀਬ ਉੱਤੇ ਚੜ੍ਹਾਇਆ ਗਿਆ ਸੀ। ਲੋਕ ਖੜ੍ਹੇ ਵੇਖਦੇ ਰਹੇ, ਹਾਕਮਾਂ ਨੇ ਵੀ ਉਸ ਦਾ ਮਜ਼ਾਕ ਉਡਾਇਆ।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“ਪਿਤਾ ਜੀ, ਉਨ੍ਹਾਂ ਨੂੰ ਮਾਫ਼ ਕਰੋ ਕਿਉਂਕਿ ਉਹ ਨਹੀਂ ਜਾਣਦੇ ਕਿ ਉਹ ਕੀ ਕਰ ਰਹੇ ਹਨ।” ਯਿਸੂ ਨੇ ਉਨ੍ਹਾਂ ਲਈ ਪ੍ਰਾਰਥਨਾ ਕੀਤੀ ਜਿਨ੍ਹਾਂ ਨੇ ਉਸਨੂੰ ਮਾਰਿਆ।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ਕਿਹਾ, "ਇਹ ਪੂਰਾ ਹੋ ਗਿਆ ਹੈ!" ਅਤੇ ਉਸਨੇ ਆਪਣਾ ਸਿਰ ਝੁਕਾਇਆ ਅਤੇ ਆਪਣਾ ਆਤਮਾ ਤਿਆਗ ਦਿੱਤਾ।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pa" sz="2800">
                <a:solidFill>
                  <a:schemeClr val="tx1">
                    <a:lumMod val="65000"/>
                    <a:lumOff val="35000"/>
                  </a:schemeClr>
                </a:solidFill>
              </a:rPr>
              <a:t>ਲਾਜ਼ਰ ਦੀ ਭੈਣ ਨੇ ਯਿਸੂ ਨੂੰ ਕਿਹਾ ਜੋ ਦੇਰ ਨਾਲ ਆਇਆ ਸੀ, "ਯਿਸੂ, ਜੇ ਤੁਸੀਂ ਇੱਥੇ ਹੁੰਦੇ, ਤਾਂ ਮੇਰਾ ਭਰਾ ਨਾ ਮਰਦਾ।"</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ਉਸੇ ਸਮੇਂ ਮੰਦਰ ਦਾ ਪਰਦਾ ਉੱਪਰ ਤੋਂ ਹੇਠਾਂ ਤੱਕ ਦੋ ਟੁਕੜਿਆਂ ਵਿੱਚ ਪਾਟ ਗਿਆ। ਧਰਤੀ ਹਿੱਲ ਗਈ ਅਤੇ ਚੱਟਾਨਾਂ ਫੁੱਟ ਗਈਆਂ। ਜਦੋਂ ਯਿਸੂ ਨੂੰ ਸਲੀਬ ਉੱਤੇ ਚੜ੍ਹਾਉਣ ਵਾਲੇ ਸਿਪਾਹੀਆਂ ਨੇ ਇਹ ਦੇਖਿਆ, ਤਾਂ ਉਹ ਘਬਰਾ ਗਏ ਅਤੇ ਉੱਚੀ-ਉੱਚੀ ਬੋਲੇ, "ਯਕੀਨਨ ਉਹ ਪਰਮੇਸ਼ੁਰ ਦਾ ਪੁੱਤਰ ਸੀ!"</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pa" altLang="ko-KR" sz="3600">
                <a:solidFill>
                  <a:schemeClr val="tx1">
                    <a:lumMod val="65000"/>
                    <a:lumOff val="35000"/>
                  </a:schemeClr>
                </a:solidFill>
              </a:rPr>
              <a:t>ਪਾਪ ਰਹਿਤ ਯਿਸੂ ਨੇ ਦੁੱਖ ਝੱਲਿਆ ਅਤੇ ਸਾਡੀ ਤਰਫ਼ੋਂ ਮਰਿਆ, ਅਤੇ ਸਾਡੇ ਪਾਪਾਂ ਲਈ ਭੁਗਤਾਨ ਕੀਤਾ।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ਇਸ ਲਈ, ਸਾਨੂੰ ਆਪਣੇ ਲਈ ਭੁਗਤਾਨ ਕਰਨ ਦੀ ਲੋੜ ਨਹੀਂ 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ਸਾਨੂੰ ਯਿਸੂ ਦਾ ਧੰਨਵਾਦ ਬਚਾਇਆ ਗਿਆ ਸੀ.</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ਸਾਨੂੰ ਇਸ ਨੂੰ ਇੱਕ ਪਲ ਲਈ ਵੀ ਨਹੀਂ ਭੁੱਲਣਾ ਚਾਹੀਦਾ।</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ਮੁਕਤੀਦਾਤਾ ਹੈ ਜਿਸਨੇ ਸਲੀਬ ਉੱਤੇ ਸਾਡੇ ਪਾਪਾਂ ਲਈ ਮਰ ਕੇ ਸਾਨੂੰ ਬਚਾਇਆ।</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ਕਿਸ ਨਾਲ ਸਲੀਬ ਦਿੱਤੀ ਗਈ 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ਚੇਲੇ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ਔਰਤਾਂ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ਪੁਜਾਰੀ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ਅਪਰਾਧੀ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ਅਪਰਾਧੀ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ਯਿਸੂ ਨੇ ਉੱਚੀ ਅਵਾਜ਼ ਨਾਲ ਪੁਕਾਰਿਆ, "ਪਿਤਾ ਜੀ, ਮੈਂ ਆਪਣਾ ਆਤਮਾ ਤੇਰੇ ਹੱਥਾਂ ਵਿੱਚ ਸੌਂਪਦਾ ਹਾਂ।" ਇਹ ਕਹਿ ਕੇ ਉਸ ਨੇ ਸੁੱਖ ਦਾ ਸਾਹ ਲਿਆ।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23:</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87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ਖਾਲੀ ਕਬਰ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ਇਹ ਸੁਣ ਕੇ ਉਸ ਨੇ ਪਿੱਛੇ ਮੁੜ ਕੇ ਯਿਸੂ ਨੂੰ ਉੱਥੇ ਖੜ੍ਹਾ ਦੇਖਿਆ, ਪਰ ਉਸ ਨੂੰ ਪਤਾ ਨਹੀਂ ਲੱਗਾ ਕਿ ਇਹ ਯਿਸੂ ਹੀ ਸੀ।</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ਜੌਨ</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20:</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ਮਰਿਯਮ ਮਗਦਲੀਨੀ ਮਰੇ ਹੋਏ ਯਿਸੂ ਨੂੰ ਦੇਖਣ ਲਈ ਕਬਰ ਤੇ ਗਈ। ਪਰ, ਕਬਰ ਦਾ ਪੱਥਰ ਦਾ ਦਰਵਾਜ਼ਾ ਖੁੱਲ੍ਹਾ 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ਕਬਰ ਵਿੱਚ ਯਿਸੂ ਦੀ ਕੋਈ ਲਾਸ਼ ਨਹੀਂ ਸੀ। ਮਰਿਯਮ ਨੇ ਸੋਚਿਆ ਕਿ ਕਿਸੇ ਨੇ ਯਿਸੂ ਦੀ ਲਾਸ਼ ਚੋਰੀ ਕਰ ਲਈ 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ਦੂਤ ਨੇ ਪ੍ਰਗਟ ਹੋ ਕੇ ਪੁੱਛਿਆ। "ਤੁਸੀਂ ਕਿਓ ਰੋ ਰਹੇ ਹੋ?" ਮਰਿਯਮ ਨੇ ਜਵਾਬ ਦਿੱਤਾ, "ਕਿਸੇ ਨੇ ਯਿਸੂ ਦਾ ਸਰੀਰ ਚੁਰਾ ਲਿਆ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ਯਿਸੂ ਨੇ ਕਿਹਾ, “ਕਬਰ ਦੇ ਪੱਥਰ ਦੇ ਦਰਵਾਜ਼ੇ ਨੂੰ ਹਟਾ ਦਿਓ।” ਯਿਸੂ ਨੇ ਹੁਕਮ ਦਿੱਤਾ, "ਬਾਹਰ ਆ, ਲਾਜ਼ਰ।"</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ਅਤੇ ਜਦੋਂ ਉਹ ਮੁੜੀ, ਤਾਂ ਉੱਥੇ ਯਿਸੂ ਸੀ ਜੋ ਜਿਉਂਦਾ ਵਾਪਸ ਆਇਆ। ਪਰ ਮਰਿਯਮ ਨੇ ਯਿਸੂ ਨੂੰ ਨਹੀਂ ਪਛਾਣਿਆ। ਉਸ ਨੇ ਨਹੀਂ ਸੋਚਿਆ ਸੀ ਕਿ ਯਿਸੂ ਦੁਬਾਰਾ ਜੀਉਂਦਾ ਹੋ ਜਾਵੇਗਾ।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"ਮੈਰੀ..." ਜਦੋਂ ਯਿਸੂ ਨੇ ਬੁਲਾਇਆ, ਤਾਂ ਮਰਿਯਮ ਨੇ ਉਸਨੂੰ ਪਛਾਣ ਲਿਆ। “ਹੇ ਪ੍ਰਭੂ, ਤੁਸੀਂ ਸੱਚਮੁੱਚ ਦੁਬਾਰਾ ਜੀਉਂਦਾ ਹੋ ਗਏ ਹੋ।” ਯਿਸੂ ਦੀ ਮੌਤ ਤੋਂ ਤਿੰਨ ਦਿਨਾਂ ਬਾਅਦ ਉਸ ਨੂੰ ਦੁਬਾਰਾ ਜੀਉਂਦਾ ਕੀਤਾ ਗਿਆ 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pa" altLang="ko-KR" sz="3300">
                <a:solidFill>
                  <a:schemeClr val="tx1">
                    <a:lumMod val="65000"/>
                    <a:lumOff val="35000"/>
                  </a:schemeClr>
                </a:solidFill>
              </a:rPr>
              <a:t>ਦੁਨੀਆਂ ਵਿੱਚ ਕੋਈ ਮਰਿਆ ਨਹੀਂ 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a" altLang="ko-KR" sz="3300">
                <a:solidFill>
                  <a:schemeClr val="tx1">
                    <a:lumMod val="65000"/>
                    <a:lumOff val="35000"/>
                  </a:schemeClr>
                </a:solidFill>
              </a:rPr>
              <a:t>ਅਤੇ ਦੁਬਾਰਾ ਜਿੰਦਾ.</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a" altLang="ko-KR" sz="3300">
                <a:solidFill>
                  <a:schemeClr val="tx1">
                    <a:lumMod val="65000"/>
                    <a:lumOff val="35000"/>
                  </a:schemeClr>
                </a:solidFill>
              </a:rPr>
              <a:t>ਪਰ ਇਕੱਲਾ ਯਿਸੂ, ਜਿਸ ਨੂੰ ਮੌਤ ਤੋਂ ਜ਼ਿੰਦਾ ਕੀਤਾ ਗਿਆ ਸੀ, ਅਜੇ ਵੀ ਜੀਉਂਦਾ 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a" altLang="ko-KR" sz="3300">
                <a:solidFill>
                  <a:schemeClr val="tx1">
                    <a:lumMod val="65000"/>
                    <a:lumOff val="35000"/>
                  </a:schemeClr>
                </a:solidFill>
              </a:rPr>
              <a:t>ਬਾਈਬਲ ਕਹਿੰਦੀ ਹੈ ਕਿ ਜਿਹੜੇ ਲੋਕ ਯਿਸੂ ਵਿੱਚ ਵਿਸ਼ਵਾਸ ਕਰਦੇ ਹਨ ਉਹ ਵੀ ਦੁਬਾਰਾ ਜੀਉਂਦਾ ਹੋ ਜਾਂਦੇ ਹਨ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a" altLang="ko-KR" sz="3300">
                <a:solidFill>
                  <a:schemeClr val="tx1">
                    <a:lumMod val="65000"/>
                    <a:lumOff val="35000"/>
                  </a:schemeClr>
                </a:solidFill>
              </a:rPr>
              <a:t>ਯਿਸੂ ਵਾਂਗ.</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a" altLang="ko-KR" sz="3300">
                <a:solidFill>
                  <a:schemeClr val="tx1">
                    <a:lumMod val="65000"/>
                    <a:lumOff val="35000"/>
                  </a:schemeClr>
                </a:solidFill>
              </a:rPr>
              <a:t>ਇਸ ਲਈ ਸਾਨੂੰ ਆਪਣੀ ਉਮੀਦ ਨਹੀਂ ਛੱਡਣੀ ਚਾਹੀਦੀ</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pa" altLang="ko-KR" sz="3300">
                <a:solidFill>
                  <a:schemeClr val="tx1">
                    <a:lumMod val="65000"/>
                    <a:lumOff val="35000"/>
                  </a:schemeClr>
                </a:solidFill>
              </a:rPr>
              <a:t>ਸਦੀਵੀ ਜੀਵਨ ਲਈ.</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ਜਿੱਤ ਦਾ ਪ੍ਰਭੂ ਹੈ ਜਿਸਨੇ ਮੌਤ ਨੂੰ ਜਿੱਤਿਆ ਅਤੇ ਦੁਬਾਰਾ ਜੀਉਂਦਾ ਕੀਤਾ।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ਮਰਿਯਮ ਨੇ ਕੀ ਸੋਚਿਆ ਜਦੋਂ ਉਸਨੇ ਦੇਖਿਆ ਕਿ ਕਬਰ ਵਿੱਚ ਕੋਈ ਯਿਸੂ ਨਹੀਂ 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ਯਿਸੂ ਨੂੰ ਜੀਉਂਦਾ ਕੀਤਾ ਗਿਆ 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ਇਹ ਯਿਸੂ ਦੀ ਕਬਰ ਨਹੀਂ 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ਕਿਸੇ ਨੇ ਯਿਸੂ ਦੀ ਲਾਸ਼ ਚੋਰੀ ਕਰ ਲਈ!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ਚੇਲਿਆਂ ਨੇ ਯਿਸੂ ਦੀ ਲਾਸ਼ ਨੂੰ ਖਰੀਦਿਆ!</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ਕਿਸੇ ਨੇ ਯਿਸੂ ਦੀ ਲਾਸ਼ ਚੋਰੀ ਕਰ ਲਈ!</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ਇਹ ਸੁਣ ਕੇ ਉਸ ਨੇ ਪਿੱਛੇ ਮੁੜ ਕੇ ਯਿਸੂ ਨੂੰ ਉੱਥੇ ਖੜ੍ਹਾ ਦੇਖਿਆ, ਪਰ ਉਸ ਨੂੰ ਪਤਾ ਨਹੀਂ ਲੱਗਾ ਕਿ ਇਹ ਯਿਸੂ ਹੀ ਸੀ।</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ਜੌਨ</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20:</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88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ਜੋ ਸਵਰਗ ਨੂੰ ਚੜ੍ਹਿਆ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ਇਹ ਕਹਿਣ ਤੋਂ ਬਾਅਦ, ਉਹ ਉਨ੍ਹਾਂ ਦੀਆਂ ਅੱਖਾਂ ਦੇ ਸਾਮ੍ਹਣੇ ਚੁੱਕਿਆ ਗਿਆ ਅਤੇ ਇੱਕ ਬੱਦਲ ਨੇ ਉਸਨੂੰ ਉਨ੍ਹਾਂ ਦੀਆਂ ਨਜ਼ਰਾਂ ਤੋਂ ਛੁਪਾ ਲਿਆ।</a:t>
            </a:r>
            <a:r xmlns:a="http://schemas.openxmlformats.org/drawingml/2006/main">
              <a:rPr lang="p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ਚੇਲੇ, ਜੋ ਇਹ ਨਹੀਂ ਜਾਣਦੇ ਸਨ ਕਿ ਯਿਸੂ ਨੂੰ ਜੀਉਂਦਾ ਕੀਤਾ ਗਿਆ ਸੀ, ਡਰ ਅਤੇ ਨਿਰਾਸ਼ਾ ਨਾਲ ਫੜੇ ਗਏ ਸਨ।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 ਉਠਾਇਆ ਗਿਆ ਯਿਸੂ ਆਇਆ ਅਤੇ ਉਨ੍ਹਾਂ ਦੇ ਵਿਚਕਾਰ ਖੜ੍ਹਾ ਹੋਇਆ, ਉਨ੍ਹਾਂ ਨੂੰ ਆਪਣਾ ਹੱਥ ਅਤੇ ਪਾਸਾ ਦਿਖਾਇਆ ਅਤੇ ਕਿਹਾ, “ਸ਼ੱਕ ਨਾ ਕਰੋ ਅਤੇ ਵਿਸ਼ਵਾਸ ਕਰੋ।”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pa" sz="2800">
                <a:solidFill>
                  <a:schemeClr val="tx1">
                    <a:lumMod val="65000"/>
                    <a:lumOff val="35000"/>
                  </a:schemeClr>
                </a:solidFill>
              </a:rPr>
              <a:t>ਫਿਰ ਹੈਰਾਨੀ ਦੀ ਗੱਲ ਹੈ ਕਿ ਉਸ ਦੀ ਮੌਤ ਤੋਂ ਤਿੰਨ ਦਿਨ ਬਾਅਦ, ਲਾਜ਼ਰ ਬਾਹਰ ਚਲਾ ਗਿਆ। ਇਹ ਦੇਖ ਕੇ ਲੋਕ ਬਹੁਤ ਖੁਸ਼ ਹੋਏ ਅਤੇ ਪਰਮੇਸ਼ੁਰ ਦੀ ਉਸਤਤਿ ਕਰਨ ਲੱਗੇ।</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ਫਿਰ, ਯਿਸੂ ਨੇ ਕਿਹਾ ਕਿ ਉਹ ਆਪਣੇ ਪਿਤਾ, ਪਰਮੇਸ਼ੁਰ ਕੋਲ ਵਾਪਸ ਜਾਵੇਗਾ ਅਤੇ ਵਾਅਦਾ ਕੀਤਾ ਕਿ ਉਹ ਪਵਿੱਤਰ ਆਤਮਾ ਭੇਜੇਗਾ।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ਅਤੇ ਯਿਸੂ ਨੇ ਆਪਣੇ ਚੇਲਿਆਂ ਨੂੰ ਹੁਕਮ ਦਿੱਤਾ ਕਿ ਉਹ ਦੁਨੀਆਂ ਦੇ ਅੰਤ ਤੱਕ ਉਸ ਦੇ ਗਵਾਹ ਹੋਣ, ਖੁਸ਼ਖਬਰੀ ਦਾ ਪ੍ਰਚਾਰ ਕਰਨ ਅਤੇ ਬਚਨ ਸਿਖਾਉਣ।</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ਇਸ ਧਰਤੀ 'ਤੇ ਸਾਰੇ ਮਿਸ਼ਨਾਂ ਨੂੰ ਪੂਰਾ ਕਰਨ ਤੋਂ ਬਾਅਦ, ਯਿਸੂ ਆਪਣੇ ਚੇਲਿਆਂ ਦੇ ਸਾਹਮਣੇ ਸਵਰਗ ਨੂੰ ਚਲਾ ਗਿਆ। ਅਤੇ ਉਸਨੇ ਸਾਡੇ ਨਾਲ ਵਾਅਦਾ ਕੀਤਾ ਕਿ ਉਹ ਇੱਕ ਦਿਨ ਇਸ ਧਰਤੀ 'ਤੇ ਵਾਪਸ ਆਵੇਗਾ।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pa" altLang="ko-KR" sz="3600">
                <a:solidFill>
                  <a:schemeClr val="tx1">
                    <a:lumMod val="65000"/>
                    <a:lumOff val="35000"/>
                  </a:schemeClr>
                </a:solidFill>
              </a:rPr>
              <a:t>ਯਿਸੂ ਨੇ ਆਪਣੇ ਚੇਲਿਆਂ ਨੂੰ ਹੁਕਮ ਦਿੱਤਾ ਕਿ ਉਹ ਸਵਰਗ ਜਾਣ ਤੋਂ ਪਹਿਲਾਂ ਧਰਤੀ ਦੇ ਸਿਰੇ ਤੱਕ ਖੁਸ਼ਖਬਰੀ ਦਾ ਪ੍ਰਚਾਰ ਕਰਨ।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ਚਰਚ ਯਿਸੂ ਦੇ ਚੇਲਿਆਂ ਦਾ ਇੱਕ ਸਮੂਹ ਹੈ।</a:t>
            </a:r>
            <a:r xmlns:a="http://schemas.openxmlformats.org/drawingml/2006/main">
              <a:rPr lang="pa" altLang="en-US" sz="3600">
                <a:solidFill>
                  <a:schemeClr val="tx1">
                    <a:lumMod val="65000"/>
                    <a:lumOff val="35000"/>
                  </a:schemeClr>
                </a:solidFill>
              </a:rPr>
              <a:t> </a:t>
            </a:r>
            <a:r xmlns:a="http://schemas.openxmlformats.org/drawingml/2006/main">
              <a:rPr lang="pa" altLang="ko-KR" sz="3600">
                <a:solidFill>
                  <a:schemeClr val="tx1">
                    <a:lumMod val="65000"/>
                    <a:lumOff val="35000"/>
                  </a:schemeClr>
                </a:solidFill>
              </a:rPr>
              <a:t>ਯਿਸੂ ਦੇ ਚੇਲੇ ਹੋਣ ਦੇ ਨਾਤੇ, ਸਾਨੂੰ ਹਰ ਜਗ੍ਹਾ ਖੁਸ਼ਖਬਰੀ ਦਾ ਪ੍ਰਚਾਰ ਕਰਨਾ ਚਾਹੀਦਾ ਹੈ। ਅਤੇ ਸਾਨੂੰ ਯਿਸੂ ਦੇ ਗਵਾਹ ਹੋਣ ਦੀ ਲੋੜ 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ਅਜੇ ਵੀ ਜਿਉਂਦਾ ਹੈ, ਪਰਮੇਸ਼ੁਰ ਦੇ ਸੱਜੇ ਪਾਸੇ ਬੈਠਾ ਹੈ, ਅਤੇ ਉਹ ਵਾਦੇ ਅਨੁਸਾਰ ਧਰਤੀ ਉੱਤੇ ਵਾਪਸ ਆਵੇਗਾ।</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 ਉਠਾਏ ਗਏ ਯਿਸੂ ਨੇ ਆਪਣੇ ਚੇਲਿਆਂ ਨੂੰ ਕੀ ਦਿਖਾਇਆ?</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ਹੱਥਾਂ ਅਤੇ ਪੈਰਾਂ 'ਤੇ ਨਹੁੰ ਦੇ ਨਿਸ਼ਾਨ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ਸਿਰ ਤੇ ਕੰਡੇ ਦੇ ਨਿਸ਼ਾਨ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ਪਿੱਠ 'ਤੇ ਕੋਰੜਿਆਂ ਦੇ ਨਿਸ਼ਾਨ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ਚਿਹਰੇ 'ਤੇ ਜ਼ਖਮ</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① </a:t>
            </a:r>
            <a:r xmlns:a="http://schemas.openxmlformats.org/drawingml/2006/main">
              <a:rPr lang="pa" altLang="ko-KR" sz="2800">
                <a:solidFill>
                  <a:srgbClr val="ff0000"/>
                </a:solidFill>
              </a:rPr>
              <a:t>ਹੱਥਾਂ ਅਤੇ ਪੈਰਾਂ 'ਤੇ ਨਹੁੰ ਦੇ ਨਿਸ਼ਾਨ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ਇਹ ਕਹਿਣ ਤੋਂ ਬਾਅਦ, ਉਹ ਉਨ੍ਹਾਂ ਦੀਆਂ ਅੱਖਾਂ ਦੇ ਸਾਮ੍ਹਣੇ ਚੁੱਕਿਆ ਗਿਆ ਅਤੇ ਇੱਕ ਬੱਦਲ ਨੇ ਉਸਨੂੰ ਉਨ੍ਹਾਂ ਦੀਆਂ ਨਜ਼ਰਾਂ ਤੋਂ ਛੁਪਾ ਲਿਆ।</a:t>
            </a:r>
            <a:r xmlns:a="http://schemas.openxmlformats.org/drawingml/2006/main">
              <a:rPr lang="p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89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ਪਵਿੱਤਰ ਆਤਮਾ ਆ ਗਿਆ 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ਉਹ ਸਾਰੇ ਪਵਿੱਤਰ ਆਤਮਾ ਨਾਲ ਭਰ ਗਏ ਅਤੇ ਦੂਜੀਆਂ ਭਾਸ਼ਾਵਾਂ ਵਿੱਚ ਬੋਲਣ ਲੱਗੇ ਜਿਵੇਂ ਕਿ ਆਤਮਾ ਨੇ ਉਨ੍ਹਾਂ ਨੂੰ ਯੋਗ ਕੀਤਾ।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ਚੇਲੇ ਯਰੂਸ਼ਲਮ ਵਿੱਚ ਸਨ ਜਿਵੇਂ ਯਿਸੂ ਨੇ ਕਿਹਾ ਸੀ। ਜਦੋਂ ਪੰਤੇਕੁਸਤ ਦਾ ਦਿਨ ਆਇਆ, ਤਾਂ ਉਹ ਸਾਰੇ ਇੱਕ ਥਾਂ ਇਕੱਠੇ ਸਨ।</a:t>
            </a:r>
            <a:r xmlns:a="http://schemas.openxmlformats.org/drawingml/2006/main">
              <a:rPr lang="p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ਯਿਸੂ ਨੇ ਲਾਜ਼ਰ ਨੂੰ ਦੁਬਾਰਾ ਜ਼ਿੰਦਾ ਕੀਤਾ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ਉਸਦੇ ਸ਼ਬਦ ਦੁਆਰਾ.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ਅਸੀਂ ਕਿਸੇ ਦਿਨ ਮਰਨਾ ਹੈ, ਪਰ ਸਾਨੂੰ ਦੁਬਾਰਾ ਜੀਉਂਦਾ ਕੀਤਾ ਜਾਣਾ ਹੈ ਕਿਉਂਕਿ ਅਸੀਂ ਯਿਸੂ ਵਿੱਚ ਵਿਸ਼ਵਾਸ ਕਰਦੇ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ਤੁਹਾਨੂੰ ਇੱਕ ਮਸੀਹੀ ਹੋਣਾ ਚਾਹੀਦਾ ਹੈ ਜੋ ਜੀ ਉੱਠਣ ਦੀ ਉਮੀਦ ਨਾਲ ਰਹਿੰਦਾ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ਅਚਾਨਕ ਇੱਕ ਤੇਜ਼ ਹਵਾ ਦੇ ਵਗਣ ਦੀ ਆਵਾਜ਼ ਆਈ ਅਤੇ ਸਾਰੇ ਘਰ ਨੂੰ ਭਰ ਦਿੱਤਾ ਜਿੱਥੇ ਉਹ ਬੈਠੇ ਸਨ।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ਅਤੇ ਫਿਰ ਹਰੇਕ ਵਿਅਕਤੀ ਦੇ ਸਿਰ ਉੱਤੇ ਅੱਗ ਦੀ ਜੀਭ ਸੀ, ਅਤੇ ਫਿਰ ਉਹ ਸਾਰੇ ਪਵਿੱਤਰ ਆਤਮਾ ਨਾਲ ਭਰ ਗਏ ਅਤੇ ਹੋਰ ਭਾਸ਼ਾਵਾਂ ਵਿੱਚ ਬੋਲਣ ਲੱਗੇ।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ਜਦੋਂ ਸਾਰੇ ਹੈਰਾਨ ਸਨ, ਪਤਰਸ ਨੇ ਉਨ੍ਹਾਂ ਨੂੰ ਯਿਸੂ ਅਤੇ ਖੁਸ਼ਖਬਰੀ ਬਾਰੇ ਪ੍ਰਚਾਰ ਕਰਨਾ ਸ਼ੁਰੂ ਕੀਤਾ।</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ਲੋਕਾਂ ਨੇ ਖੁਸ਼ਖਬਰੀ ਸੁਣੀ, ਤੋਬਾ ਕੀਤੀ ਅਤੇ ਬਪਤਿਸਮਾ ਲਿਆ। ਉਸ ਦਿਨ 3,000 ਤੋਂ ਜ਼ਿਆਦਾ ਲੋਕਾਂ ਨੇ ਬਪਤਿਸਮਾ ਲਿਆ ਸੀ।</a:t>
            </a:r>
            <a:r xmlns:a="http://schemas.openxmlformats.org/drawingml/2006/main">
              <a:rPr lang="p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ਯਿਸੂ ਨੇ ਆਪਣੇ ਚੇਲਿਆਂ ਨੂੰ ਪਵਿੱਤਰ ਆਤਮਾ ਭੇਜਿਆ।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ਪਵਿੱਤਰ ਆਤਮਾ ਨੇ ਪਤਰਸ ਨੂੰ ਖੁਸ਼ਖਬਰੀ ਦਾ ਪ੍ਰਚਾਰ ਕਰਨ ਲਈ ਬੁੱਧੀ ਅਤੇ ਸ਼ਕਤੀ ਦਿੱਤੀ।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ਪਵਿੱਤਰ ਆਤਮਾ ਉਨ੍ਹਾਂ ਸਾਰਿਆਂ ਦੇ ਦਿਲਾਂ ਵਿੱਚ ਹੈ ਜੋ ਯਿਸੂ ਵਿੱਚ ਵਿਸ਼ਵਾਸ ਕਰਦੇ ਹਨ।</a:t>
            </a:r>
            <a:r xmlns:a="http://schemas.openxmlformats.org/drawingml/2006/main">
              <a:rPr lang="pa" altLang="en-US" sz="3200">
                <a:solidFill>
                  <a:schemeClr val="tx1">
                    <a:lumMod val="65000"/>
                    <a:lumOff val="35000"/>
                  </a:schemeClr>
                </a:solidFill>
              </a:rPr>
              <a:t> </a:t>
            </a:r>
            <a:r xmlns:a="http://schemas.openxmlformats.org/drawingml/2006/main">
              <a:rPr lang="pa" altLang="ko-KR" sz="3200">
                <a:solidFill>
                  <a:schemeClr val="tx1">
                    <a:lumMod val="65000"/>
                    <a:lumOff val="35000"/>
                  </a:schemeClr>
                </a:solidFill>
              </a:rPr>
              <a:t>ਇਹ ਨਾ ਭੁੱਲੋ ਕਿ ਪਵਿੱਤਰ ਆਤਮਾ ਉਹ ਹੈ ਜੋ ਸਾਨੂੰ ਖੁਸ਼ਖਬਰੀ ਦਾ ਪ੍ਰਚਾਰ ਕਰਨ ਲਈ ਬੁੱਧ ਅਤੇ ਹਿੰਮਤ ਦਿੰਦਾ ਹੈ, ਜਿਵੇਂ ਉਸਨੇ ਪਤਰਸ ਨੂੰ ਬੁੱਧੀ ਅਤੇ ਸ਼ਕਤੀ ਦਿੱਤੀ ਸੀ।</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ਸਾਡੀ ਮਦਦ ਕਰਨ ਲਈ ਉਨ੍ਹਾਂ ਸਾਰਿਆਂ ਨੂੰ ਪਵਿੱਤਰ ਆਤਮਾ ਭੇਜਦਾ ਹੈ ਜੋ ਉਸ ਵਿੱਚ ਵਿਸ਼ਵਾਸ ਕਰਦੇ ਹਨ।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ਜਦੋਂ ਪਵਿੱਤਰ ਆਤਮਾ ਆਇਆ ਤਾਂ ਉਨ੍ਹਾਂ ਨੇ ਕੀ ਸੁਣਿਆ?</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ਤੁਰ੍ਹੀ ਦੀ ਆਵਾਜ਼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ਗਰਜ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ਹਿੰਸਕ ਹਵਾ ਦਾ ਵਗਣਾ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ਪ੍ਰਾਰਥਨਾਵਾਂ ਦੀ ਆਵਾਜ਼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ਹਿੰਸਕ ਹਵਾ ਦਾ ਵਗਣਾ</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ਉਹ ਸਾਰੇ ਪਵਿੱਤਰ ਆਤਮਾ ਨਾਲ ਭਰ ਗਏ ਅਤੇ ਦੂਜੀਆਂ ਭਾਸ਼ਾਵਾਂ ਵਿੱਚ ਬੋਲਣ ਲੱਗੇ ਜਿਵੇਂ ਕਿ ਆਤਮਾ ਨੇ ਉਨ੍ਹਾਂ ਨੂੰ ਯੋਗ ਕੀਤਾ।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90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ਫਿਲਿਪ ਨੇ ਇਥੋਪੀਆਈ ਨੂੰ ਇੰਜੀਲ ਸੁਣਾਈ</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ਫ਼ਿਲਿਪੁੱਸ ਨੇ ਪੋਥੀ ਦੇ ਉਸੇ ਹਵਾਲੇ ਨਾਲ ਸ਼ੁਰੂ ਕੀਤਾ ਅਤੇ ਉਸਨੂੰ ਯਿਸੂ ਬਾਰੇ ਖੁਸ਼ਖਬਰੀ ਸੁਣਾਈ।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8:</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pa" sz="4000"/>
              <a:t>ਕਿਉਂਕਿ ਮੇਰਾ ਇਹ ਪੁੱਤਰ ਮਰ ਗਿਆ ਸੀ ਅਤੇ ਫ਼ੇਰ ਜਿਉਂਦਾ ਹੈ। ਉਹ ਗੁਆਚ ਗਿਆ ਸੀ ਅਤੇ ਲੱਭ ਗਿਆ ਹੈ।' ਇਸ ਲਈ ਉਹ ਜਸ਼ਨ ਮਨਾਉਣ ਲੱਗੇ।</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ਜੀਵਨ ਦਾ ਮਾਲਕ ਹੈ ਜੋ ਮੁਰਦਿਆਂ ਨੂੰ ਵਾਪਸ ਲਿਆਉਂਦਾ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ਇੱਕ ਦਿਨ ਪ੍ਰਭੂ ਦੇ ਇੱਕ ਦੂਤ ਨੇ ਫਿਲਿਪ ਨੂੰ ਕਿਹਾ, ਜੋ ਯਿਸੂ ਵਿੱਚ ਵਿਸ਼ਵਾਸ ਕਰਦਾ ਸੀ, "ਦੱਖਣ ਵੱਲ ਸੜਕ ਵੱਲ ਜਾ - ਮਾਰੂਥਲ ਦੇ ਰਸਤੇ।"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pa" altLang="ko-KR" sz="3100">
                <a:solidFill>
                  <a:schemeClr val="tx1">
                    <a:lumMod val="65000"/>
                    <a:lumOff val="35000"/>
                  </a:schemeClr>
                </a:solidFill>
              </a:rPr>
              <a:t>ਦੂਤ ਦੇ ਕਹਿਣ ਅਨੁਸਾਰ ਉਹ ਦੱਖਣੀ ਮਾਰੂਥਲ ਵੱਲ ਚੱਲ ਪਿਆ। ਉਹ ਹੈਰਾਨ ਸੀ ਕਿ ਦੂਤ ਨੇ ਉਸਨੂੰ ਕਿਉਂ ਭੇਜਿਆ ਹੈ </a:t>
            </a:r>
            <a:r xmlns:a="http://schemas.openxmlformats.org/drawingml/2006/main">
              <a:rPr lang="pa"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ਉਸ ਸਮੇਂ, ਖੁਸਰਾ ਜੋ ਇਥੋਪੀਆ ਦੇ ਦੇਸ਼ ਲਈ ਪੈਸੇ ਦਾ ਇੰਚਾਰਜ ਸੀ, ਗੱਡੇ ਉੱਤੇ ਸੀ, ਨਬੀ ਯਸਾਯਾਹ ਦੀਆਂ ਲਿਖਤਾਂ ਪੜ੍ਹ ਰਿਹਾ ਸੀ। ਫਿਲਿਪ ਨੇ ਨੇੜੇ ਆ ਕੇ ਪੁੱਛਿਆ। "ਕੀ ਤੁਸੀਂ ਸਮਝਦੇ ਹੋ ਜੋ ਤੁਸੀਂ ਪੜ੍ਹ ਰਹੇ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 ਇਸਨੂੰ ਕਿਵੇਂ ਸਮਝ ਸਕਦਾ ਹਾਂ," ਉਸਨੇ ਕਿਹਾ, "ਜਦੋਂ ਤੱਕ ਕੋਈ ਮੈਨੂੰ ਇਸਦੀ ਵਿਆਖਿਆ ਨਹੀਂ ਕਰਦਾ?" ਫ਼ਿਲਿਪੁੱਸ ਨੇ ਪੋਥੀ ਦੇ ਉਸੇ ਹਵਾਲੇ ਨਾਲ ਸ਼ੁਰੂ ਕੀਤਾ ਅਤੇ ਉਸਨੂੰ ਯਿਸੂ ਬਾਰੇ ਖੁਸ਼ਖਬਰੀ ਸੁਣਾਈ।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ਇਥੋਪੀਆਈ ਵਿਅਕਤੀ ਨੇ ਯਿਸੂ ਨੂੰ ਪ੍ਰਾਪਤ ਕਰਨ ਤੋਂ ਬਾਅਦ, ਉਹ ਖੁਸ਼ੀ ਨਾਲ ਆਪਣੇ ਦੇਸ਼ ਵਾਪਸ ਆ ਗਿਆ। ਫਿਲਿਪ ਨੇ ਉਸ ਦੀ ਉੱਥੇ ਅਗਵਾਈ ਕਰਨ ਲਈ ਪਵਿੱਤਰ ਆਤਮਾ ਦਾ ਧੰਨਵਾਦ ਕੀਤਾ।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ਫਿਲਿਪ ਪੂਰੀ ਤਰ੍ਹਾਂ ਸਮਝ ਨਹੀਂ ਸਕਿਆ ਪਰ ਪਵਿੱਤਰ ਆਤਮਾ ਦੇ ਹੁਕਮ ਦੀ ਪਾਲਣਾ ਕਰਦਾ ਰਿਹਾ। ਇਸ ਲਈ ਉਹ ਇਥੋਪੀਆਈ ਲੋਕਾਂ ਨੂੰ ਖੁਸ਼ਖਬਰੀ ਦਾ ਪ੍ਰਚਾਰ ਕਰ ਸਕਦਾ 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ਕਈ ਵਾਰ ਅਸੀਂ ਅਜਿਹੀ ਸਥਿਤੀ ਵਿੱਚ ਹੁੰਦੇ ਹਾਂ ਜਿਸ ਨੂੰ ਅਸੀਂ ਸਮਝ ਨਹੀਂ ਸਕਦੇ।</a:t>
            </a:r>
            <a:r xmlns:a="http://schemas.openxmlformats.org/drawingml/2006/main">
              <a:rPr lang="pa" altLang="en-US" sz="3200">
                <a:solidFill>
                  <a:schemeClr val="tx1">
                    <a:lumMod val="65000"/>
                    <a:lumOff val="35000"/>
                  </a:schemeClr>
                </a:solidFill>
              </a:rPr>
              <a:t> </a:t>
            </a:r>
            <a:r xmlns:a="http://schemas.openxmlformats.org/drawingml/2006/main">
              <a:rPr lang="pa" altLang="ko-KR" sz="3200">
                <a:solidFill>
                  <a:schemeClr val="tx1">
                    <a:lumMod val="65000"/>
                    <a:lumOff val="35000"/>
                  </a:schemeClr>
                </a:solidFill>
              </a:rPr>
              <a:t>ਪਰ ਜੇਕਰ ਤੁਸੀਂ ਉਸ ਸਮੇਂ ਵੀ ਪਰਮੇਸ਼ੁਰ 'ਤੇ ਭਰੋਸਾ ਕਰਦੇ ਹੋ ਅਤੇ ਪਵਿੱਤਰ ਆਤਮਾ ਵਿੱਚ ਉਸ ਦਾ ਕਹਿਣਾ ਮੰਨਦੇ ਹੋ, ਤਾਂ ਤੁਸੀਂ ਇੱਕ ਵਿਸ਼ਵਾਸੀ ਵਿਅਕਤੀ ਵੀ ਹੋ ਸਕਦੇ 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ਜੋ ਖੁਸ਼ਖਬਰੀ ਦਾ ਪ੍ਰਚਾਰ ਕਰਦੇ ਹਨ।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ਉਹ ਹੈ ਜੋ ਉਸ ਰਿਸ਼ਤੇ ਦੀ ਅਗਵਾਈ ਕਰਦਾ ਹੈ ਜਿਸ ਨਾਲ ਸਾਨੂੰ ਮਿਲਣਾ ਚਾਹੀਦਾ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ਇਥੋਪੀਆਈ ਖੁਸਰਾ ਕੀ ਸੀ ਜਿਸ ਦੇ ਇੰਚਾਰਜ ਫਿਲਿਪ ਨੂੰ ਮਿਲਿਆ ਸੀ?</a:t>
            </a:r>
            <a:r xmlns:a="http://schemas.openxmlformats.org/drawingml/2006/main">
              <a:rPr lang="p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ਉਹ ਫ਼ੌਜ ਦਾ ਇੰਚਾਰਜ 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ਉਹ ਆਪਣੇ ਦੇਸ਼ ਦਾ ਰਸੋਈਆ 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ਉਹ</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ਸੀ</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ਵਿੱਚ</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ਚਾਰਜ</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ਦੇ</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ਉਸਦਾ</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ਦੇਸ਼ ਦੇ</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ਪੈਸਾ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ਉਸ ਨੇ ਦੇਸ਼ ਦੀ ਪੂਜਾ ਨੂੰ ਕੰਟਰੋਲ ਕੀਤਾ।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ਉਹ ਆਪਣੇ ਦੇਸ਼ ਦੇ ਪੈਸੇ ਦਾ ਇੰਚਾਰਜ 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ਫ਼ਿਲਿਪੁੱਸ ਨੇ ਪੋਥੀ ਦੇ ਉਸੇ ਹਵਾਲੇ ਨਾਲ ਸ਼ੁਰੂ ਕੀਤਾ ਅਤੇ ਉਸਨੂੰ ਯਿਸੂ ਬਾਰੇ ਖੁਸ਼ਖਬਰੀ ਸੁਣਾਈ।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8:</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91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ਸੌਲ ਯਿਸੂ ਨੂੰ ਮਿਲਿਆ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ਲਾਜ਼ਰ ਦੀ ਮੌਤ ਤੋਂ ਕਿੰਨੇ ਦਿਨ ਬੀਤ ਚੁੱਕੇ ਹਨ ਜਦੋਂ ਯਿਸੂ ਆਇਆ 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ਇੱਕ ਦਿਨ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ਦੋ ਦਿਨ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ਤਿੰਨ ਦਿਨ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ਚਾਰ ਦਿਨ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③ </a:t>
            </a:r>
            <a:r xmlns:a="http://schemas.openxmlformats.org/drawingml/2006/main">
              <a:rPr altLang="ko-KR" lang="pa" sz="2800">
                <a:solidFill>
                  <a:srgbClr val="ff0000"/>
                </a:solidFill>
              </a:rPr>
              <a:t>ਤਿੰਨ ਦਿਨ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ਉਹ ਜ਼ਮੀਨ ਉੱਤੇ ਡਿੱਗ ਪਿਆ ਅਤੇ ਇੱਕ ਅਵਾਜ਼ ਉਸਨੂੰ ਆਖਦੀ ਸੁਣੀ, "ਸ਼ਾਊਲ, ਸੌਲੁਸ, ਤੂੰ ਮੈਨੂੰ ਕਿਉਂ ਸਤਾਉਂਦਾ 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ਸ਼ਾਊਲ ਨਾਂ ਦਾ ਇੱਕ ਆਦਮੀ ਸੀ ਜੋ ਯਿਸੂ ਵਿੱਚ ਵਿਸ਼ਵਾਸ ਕਰਨ ਵਾਲਿਆਂ ਨਾਲ ਨਫ਼ਰਤ ਕਰਦਾ ਸੀ, ਅਤੇ ਉਹ ਕਲੀਸਿਯਾ ਨੂੰ ਨਫ਼ਰਤ ਕਰਦਾ ਸੀ।</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ਸੌਲੁਸ ਯਿਸੂ ਨੂੰ ਇੰਨੀ ਨਫ਼ਰਤ ਕਰਦਾ ਸੀ ਕਿ ਉਹ ਮਸੀਹੀਆਂ ਨੂੰ ਗਿਰਫ਼ਤਾਰ ਕਰਨ ਲਈ ਦੰਮਿਸਕ ਗਿਆ।</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ਉਹ ਆਪਣੀ ਯਾਤਰਾ ਦੌਰਾਨ ਦਮਿਸ਼ਕ ਦੇ ਨੇੜੇ ਪਹੁੰਚਿਆ, ਤਾਂ ਅਚਾਨਕ ਸਵਰਗ ਤੋਂ ਇੱਕ ਰੋਸ਼ਨੀ ਉਸ ਦੇ ਆਲੇ-ਦੁਆਲੇ ਚਮਕ ਗਈ। ਉਸਨੇ ਇੱਕ ਅਵਾਜ਼ ਸੁਣੀ, “ਸ਼ਾਊਲ, ਸੌਲੁਸ, ਤੂੰ ਮੈਨੂੰ ਕਿਉਂ ਸਤਾਉਂਦਾ 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“ਹੇ ਪ੍ਰਭੂ, ਤੂੰ ਕੌਣ ਹੈਂ?” ਸ਼ਾਊਲ ਨੇ ਪੁੱਛਿਆ। “ਮੈਂ ਯਿਸੂ ਹਾਂ, ਜਿਸ ਨੂੰ ਤੁਸੀਂ ਸਤਾਉਂਦੇ ਹੋ।” ਸੌਲੁਸ ਹੈਰਾਨ ਸੀ ਕਿ ਯਿਸੂ ਜੀਉਂਦਾ ਸੀ। ਉਸਨੇ ਸੋਚਿਆ ਕਿ ਯਿਸੂ ਮਰ ਗਿਆ 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ਸੌਲੁਸ, ਜੋ ਯਿਸੂ ਨੂੰ ਮਿਲਿਆ, ਇੱਕ ਨਵਾਂ ਆਦਮੀ ਬਣ ਗਿਆ। ਇਸ ਲਈ ਉਹ ਪੌਲੁਸ ਰਸੂਲ ਬਣਿਆ, ਜਿਸ ਨੇ ਗ਼ੈਰ-ਯਹੂਦੀ ਲੋਕਾਂ ਨੂੰ ਖੁਸ਼ਖਬਰੀ ਦਾ ਪ੍ਰਚਾਰ ਕਰਨ ਲਈ ਸਖ਼ਤ ਮਿਹਨਤ ਕੀਤੀ, ਅਤੇ ਬਾਈਬਲ ਦੀਆਂ ਬਹੁਤ ਸਾਰੀਆਂ ਕਿਤਾਬਾਂ ਲਿਖੀਆਂ।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ਸੌਲੁਸ ਇੱਕ ਆਦਮੀ ਸੀ ਜਿਸਨੇ ਚਰਚ ਨੂੰ ਸਤਾਇਆ, ਪਰ ਪਰਮੇਸ਼ੁਰ ਨੇ ਉਸਨੂੰ ਇੱਕ ਰਸੂਲ ਕਿਹਾ।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ਸ਼ਾਊਲ, ਜੋ ਯਿਸੂ ਨੂੰ ਮਿਲਿਆ ਸੀ, ਨੇ ਪਹਿਲਾਂ ਨਾਲੋਂ ਬਿਲਕੁਲ ਵੱਖਰੀ ਜ਼ਿੰਦਗੀ ਜੀਈ।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ਤੁਸੀਂ ਕਿਹੜੀਆਂ ਤਬਦੀਲੀਆਂ ਕੀਤੀਆਂ ਹਨ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ਜਦੋਂ ਤੋਂ ਤੁਸੀਂ ਯਿਸੂ ਨੂੰ ਮਿਲੇ 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ਜਿਹੜੇ ਲੋਕ ਯਿਸੂ ਨੂੰ ਮਿਲਦੇ ਹਨ ਉਨ੍ਹਾਂ ਨੂੰ ਪਹਿਲਾਂ ਨਾਲੋਂ ਵੱਖਰੀ ਜ਼ਿੰਦਗੀ ਜੀਣੀ ਚਾਹੀਦੀ 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ਉਹ ਹੈ ਜੋ ਸ਼ਾਊਲ ਵਰਗੇ ਦੁਸ਼ਟ ਆਦਮੀਆਂ ਨੂੰ ਮਾਫ਼ ਕਰਦਾ ਹੈ ਅਤੇ ਉਨ੍ਹਾਂ ਨੂੰ ਅੰਦਰ ਸੱਦਦਾ ਹੈ ਅਤੇ ਉਨ੍ਹਾਂ ਨੂੰ ਕਾਮਿਆਂ ਵਜੋਂ ਖੜ੍ਹਾ ਕਰਦਾ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ਸੌਲੁਸ ਦੰਮਿਸਕ ਕਿਉਂ ਗਿਆ?</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ਮਸੀਹੀ ਨੂੰ ਗ੍ਰਿਫਤਾਰ ਕਰਨ ਲਈ.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ਯਾਤਰਾ ਕਰਨ ਲਈ।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ਪੂਜਾ ਕਰਨੀ 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ਖੁਸ਼ਖਬਰੀ ਦਾ ਪ੍ਰਚਾਰ ਕਰਨ ਲਈ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① </a:t>
            </a:r>
            <a:r xmlns:a="http://schemas.openxmlformats.org/drawingml/2006/main">
              <a:rPr lang="pa" altLang="ko-KR" sz="2800">
                <a:solidFill>
                  <a:srgbClr val="ff0000"/>
                </a:solidFill>
              </a:rPr>
              <a:t>ਮਸੀਹੀ ਨੂੰ ਗ੍ਰਿਫਤਾਰ ਕਰਨ ਲਈ.</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ਉਹ ਜ਼ਮੀਨ ਉੱਤੇ ਡਿੱਗ ਪਿਆ ਅਤੇ ਇੱਕ ਅਵਾਜ਼ ਉਸਨੂੰ ਆਖਦੀ ਸੁਣੀ, "ਸ਼ਾਊਲ, ਸੌਲੁਸ, ਤੂੰ ਮੈਨੂੰ ਕਿਉਂ ਸਤਾਉਂਦਾ 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ਯਿਸੂ ਨੇ ਉਸਨੂੰ ਕਿਹਾ, “ਮੈਂ ਹੀ ਪੁਨਰ ਉਥਾਨ ਅਤੇ ਜੀਵਨ ਹਾਂ।</a:t>
            </a:r>
            <a:endParaRPr xmlns:a="http://schemas.openxmlformats.org/drawingml/2006/main" altLang="ko-KR" lang="en-US" sz="3600"/>
          </a:p>
          <a:p>
            <a:pPr xmlns:a="http://schemas.openxmlformats.org/drawingml/2006/main" lvl="0">
              <a:defRPr/>
            </a:pPr>
            <a:r xmlns:a="http://schemas.openxmlformats.org/drawingml/2006/main">
              <a:rPr altLang="ko-KR" lang="pa" sz="3600"/>
              <a:t>ਅਤੇ ਜੋ ਕੋਈ ਜੀਉਂਦਾ ਹੈ ਅਤੇ ਮੇਰੇ ਵਿੱਚ ਵਿਸ਼ਵਾਸ ਕਰਦਾ ਹੈ ਉਹ ਕਦੇ ਨਹੀਂ ਮਰੇਗਾ। ਕੀ ਤੁਸੀਂ ਇਹ ਮੰਨਦੇ ਹੋ?"</a:t>
            </a:r>
            <a:endParaRPr xmlns:a="http://schemas.openxmlformats.org/drawingml/2006/main" altLang="ko-KR" lang="en-US" sz="3600"/>
          </a:p>
          <a:p>
            <a:pPr xmlns:a="http://schemas.openxmlformats.org/drawingml/2006/main" lvl="0">
              <a:defRPr/>
            </a:pPr>
            <a:r xmlns:a="http://schemas.openxmlformats.org/drawingml/2006/main">
              <a:rPr altLang="ko-KR" lang="p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11:</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92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ਪੌਲੁਸ ਦਾ ਚੰਗਾ ਦੋਸਤ, ਬਰਨਬਾਸ।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ਪਰ ਬਰਨਬਾਸ ਉਸ ਨੂੰ ਲੈ ਕੇ ਰਸੂਲਾਂ ਕੋਲ ਲੈ ਗਿਆ। ਉਸ ਨੇ ਉਨ੍ਹਾਂ ਨੂੰ ਦੱਸਿਆ ਕਿ ਕਿਵੇਂ ਸ਼ਾਊਲ ਨੇ ਆਪਣੀ ਯਾਤਰਾ ਦੌਰਾਨ ਪ੍ਰਭੂ ਨੂੰ ਦੇਖਿਆ ਸੀ ਅਤੇ ਪ੍ਰਭੂ ਨੇ ਉਸ ਨਾਲ ਗੱਲ ਕੀਤੀ ਸੀ, ਅਤੇ ਕਿਵੇਂ ਦੰਮਿਸਕ ਵਿੱਚ ਉਸਨੇ ਯਿਸੂ ਦੇ ਨਾਮ ਵਿੱਚ ਨਿਡਰਤਾ ਨਾਲ ਪ੍ਰਚਾਰ ਕੀਤਾ ਸੀ।</a:t>
            </a:r>
            <a:r xmlns:a="http://schemas.openxmlformats.org/drawingml/2006/main">
              <a:rPr lang="p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ਪੌਲੁਸ ਯਿਸੂ ਨੂੰ ਮਿਲਣ ਤੋਂ ਬਾਅਦ, ਉਹ ਯਿਸੂ ਦੇ ਚੇਲਿਆਂ ਨੂੰ ਮਿਲਣਾ ਚਾਹੁੰਦਾ ਸੀ।</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ਪਰ ਯਿਸੂ ਦੇ ਚੇਲੇ ਪੌਲੁਸ ਤੋਂ ਡਰਦੇ ਸਨ। ਕਿਉਂਕਿ ਉਹ ਨਹੀਂ ਜਾਣਦੇ ਸਨ ਕਿ ਪੌਲੁਸ ਯਿਸੂ ਨੂੰ ਮਿਲਣ ਤੋਂ ਬਾਅਦ, ਉਹ ਯਿਸੂ ਵਿੱਚ ਵਿਸ਼ਵਾਸ ਕਰਨ ਵਾਲਾ ਬਣ ਗਿਆ 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ਬਰਨਬਾਸ ਨੇ ਪੌਲੁਸ ਦੀ ਮਦਦ ਕੀਤੀ। "ਉਹ ਸੱਚਮੁੱਚ ਯਿਸੂ ਨੂੰ ਮਿਲਿਆ ਅਤੇ ਪੂਰੀ ਤਰ੍ਹਾਂ ਬਦਲ ਗਿਆ!"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 ਪੌਲੁਸ ਨੂੰ ਦਮਿਸ਼ਕ ਵਿੱਚ ਪ੍ਰਚਾਰ ਕਰਦੇ ਦੇਖਿਆ ਹੈ, ਜਿੱਥੇ ਉਹ ਮਸੀਹੀਆਂ ਨੂੰ ਗ੍ਰਿਫਤਾਰ ਕਰਨ ਲਈ ਗਿਆ ਸੀ!" ਚੇਲੇ ਪੌਲੁਸ ਨਾਲ ਆਸਾਨੀ ਨਾਲ ਦੋਸਤ ਬਣ ਗਏ।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ਉਸ ਤੋਂ ਬਾਅਦ, ਬਰਨਬਾਸ ਅਤੇ ਪੌਲ ਚੰਗੇ ਦੋਸਤ ਬਣ ਗਏ ਅਤੇ ਇਕੱਠੇ ਖੁਸ਼ਖਬਰੀ ਦਾ ਪ੍ਰਚਾਰ ਕਰਨ ਲਈ ਦੁਨੀਆਂ ਭਰ ਦੀ ਯਾਤਰਾ ਕੀਤੀ।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ਪੌਲੁਸ, ਜੋ ਚਰਚ ਨੂੰ ਸਤਾਉਂਦਾ ਸੀ, ਯਿਸੂ ਨੂੰ ਮਿਲਿਆ ਅਤੇ ਇੱਕ ਨਵਾਂ ਆਦਮੀ ਬਣ ਗਿਆ, ਪਰ ਲੋਕਾਂ ਨੇ ਉਸ ਉੱਤੇ ਵਿਸ਼ਵਾਸ ਨਹੀਂ ਕੀਤਾ।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ਪਰ ਪਰਮੇਸ਼ੁਰ ਨੇ ਬਰਨਬਾਸ ਨੂੰ ਤਿਆਰ ਕੀਤਾ ਅਤੇ ਉਸ ਨੂੰ ਬਣਾਇਆ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ਪੌਲੁਸ ਲਈ ਇੱਕ ਚੰਗਾ ਸਾਥੀ ਵਰਕਰ.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ਪੌਲੁਸ ਅਤੇ ਬਰਨਬਾਸ ਵਾਂਗ, ਸਾਨੂੰ ਵਿਸ਼ਵਾਸ ਦੇ ਚੰਗੇ ਦੋਸਤ ਬਣਨਾ ਚਾਹੀਦਾ ਹੈ ਅਤੇ ਇੱਕ ਦੂਜੇ ਦੀ ਮਦਦ ਕਰਨੀ ਚਾਹੀਦੀ 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ਸਾਨੂੰ ਇੱਕ ਦੋਸਤ ਭੇਜਦਾ ਹੈ ਜੋ ਮੁਸੀਬਤ ਵਿੱਚ ਸਾਡੀ ਮਦਦ ਕਰ ਸਕਦਾ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ਪੌਲੁਸ ਦੀ ਮੁਸੀਬਤ ਵਿਚ ਕਿਸਨੇ ਮਦਦ ਕੀਤੀ ਅਤੇ ਦੋਸਤ ਬਣੇ?</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ਪੀਟਰ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ਜੌਨ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ਬਰਨਬਾਸ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ਫਿਲਿਪ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ਬਰਨਬਾਸ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74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ਦੀ ਪਰਿਵਰਤਨ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ਪਰ ਬਰਨਬਾਸ ਉਸ ਨੂੰ ਲੈ ਕੇ ਰਸੂਲਾਂ ਕੋਲ ਲੈ ਗਿਆ। ਉਸ ਨੇ ਉਨ੍ਹਾਂ ਨੂੰ ਦੱਸਿਆ ਕਿ ਕਿਵੇਂ ਸ਼ਾਊਲ ਨੇ ਆਪਣੀ ਯਾਤਰਾ ਦੌਰਾਨ ਪ੍ਰਭੂ ਨੂੰ ਦੇਖਿਆ ਸੀ ਅਤੇ ਪ੍ਰਭੂ ਨੇ ਉਸ ਨਾਲ ਗੱਲ ਕੀਤੀ ਸੀ, ਅਤੇ ਕਿਵੇਂ ਦੰਮਿਸਕ ਵਿੱਚ ਉਸਨੇ ਯਿਸੂ ਦੇ ਨਾਮ ਵਿੱਚ ਨਿਡਰਤਾ ਨਾਲ ਪ੍ਰਚਾਰ ਕੀਤਾ ਸੀ।</a:t>
            </a:r>
            <a:r xmlns:a="http://schemas.openxmlformats.org/drawingml/2006/main">
              <a:rPr lang="p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93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ਡੋਰਕਸ, ਜੋ ਜੀਵਨ ਵਿੱਚ ਵਾਪਸ ਆ ਗਿਆ 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ਪਤਰਸ ਨੇ ਉਨ੍ਹਾਂ ਸਾਰਿਆਂ ਨੂੰ ਕਮਰੇ ਵਿੱਚੋਂ ਬਾਹਰ ਭੇਜ ਦਿੱਤਾ; ਫ਼ੇਰ ਉਸਨੇ ਗੋਡਿਆਂ ਭਾਰ ਹੋਕੇ ਪ੍ਰਾਰਥਨਾ ਕੀਤੀ। ਮਰੀ ਹੋਈ ਔਰਤ ਵੱਲ ਮੁੜਦਿਆਂ ਉਸ ਨੇ ਕਿਹਾ, "ਤਬਿਥਾ, ਉੱਠ।" ਉਸਨੇ ਆਪਣੀਆਂ ਅੱਖਾਂ ਖੋਲ੍ਹੀਆਂ, ਅਤੇ ਪੀਟਰ ਨੂੰ ਦੇਖ ਕੇ ਉਹ ਉੱਠ ਬੈਠੀ।</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ਦੋਰਕਸ ਨਾਂ ਦਾ ਇੱਕ ਚੇਲਾ ਸੀ, ਜੋ ਹਮੇਸ਼ਾ ਚੰਗੇ ਕੰਮ ਕਰਦਾ ਸੀ ਅਤੇ ਗਰੀਬਾਂ ਦੀ ਮਦਦ ਕਰਦਾ 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ਇਸੇ ਦੌਰਾਨ ਉਹ ਬਿਮਾਰ ਹੋ ਗਈ ਅਤੇ ਉਸ ਦੀ ਮੌਤ ਹੋ ਗਈ। ਉਸ ਦੇ ਗੁਆਂਢੀ ਬਹੁਤ ਦੁਖੀ ਹੋਏ ਅਤੇ ਪੀਟਰ ਨੂੰ ਵਾਪਸ ਲੈ ਆਏ।</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ਪਤਰਸ ਪਹੁੰਚਿਆ, ਤਾਂ ਹਰ ਕੋਈ ਜਿਸ ਦੀ ਮਦਦ ਕੀਤੀ ਗਈ ਸੀ, ਰੋ ਰਿਹਾ ਸੀ, ਉਹ ਕੱਪੜੇ ਦਿਖਾ ਰਿਹਾ ਸੀ ਜੋ ਉਸਨੂੰ ਤੋਹਫ਼ੇ ਵਜੋਂ ਮਿਲੇ ਸਨ।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ਪਤਰਸ ਨੇ ਉਨ੍ਹਾਂ ਸਾਰਿਆਂ ਨੂੰ ਕਮਰੇ ਵਿੱਚੋਂ ਬਾਹਰ ਭੇਜ ਦਿੱਤਾ; ਫ਼ੇਰ ਉਸਨੇ ਗੋਡਿਆਂ ਭਾਰ ਹੋਕੇ ਪ੍ਰਾਰਥਨਾ ਕੀਤੀ।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“ਡੋਰਕਸ, ਉੱਠ!”, ਪੀਟਰ ਨੇ ਕਿਹਾ। ਉਸਨੇ ਆਪਣੀਆਂ ਅੱਖਾਂ ਖੋਲ੍ਹੀਆਂ, ਅਤੇ ਪੀਟਰ ਨੂੰ ਦੇਖ ਕੇ ਬੈਠ ਗਈ। ਇਹ ਦੇਖ ਕੇ ਸਾਰੇ ਲੋਕ ਖੁਸ਼ ਹੋਏ ਅਤੇ ਉਸ ਪਿੰਡ ਦੇ ਬਹੁਤ ਸਾਰੇ ਲੋਕਾਂ ਨੇ ਯਿਸੂ ਵਿੱਚ ਵਿਸ਼ਵਾਸ ਕੀਤਾ।</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ਪਤਰਸ ਯਿਸੂ ਦਾ ਚੇਲਾ ਸੀ, ਅਤੇ ਉਹ ਉਹੀ ਕਰ ਸਕਦਾ ਸੀ ਜੋ ਯਿਸੂ ਨੇ ਕੀਤਾ 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ਜਦੋਂ ਉਹ ਇਸ ਧਰਤੀ 'ਤੇ 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000">
                <a:solidFill>
                  <a:schemeClr val="tx1">
                    <a:lumMod val="65000"/>
                    <a:lumOff val="35000"/>
                  </a:schemeClr>
                </a:solidFill>
              </a:rPr>
              <a:t>ਯਿਸੂ ਨੇ ਆਪਣੇ ਚੇਲਿਆਂ ਨੂੰ ਕਿਹਾ ਕਿ ਉਹ ਵੀ ਉਹੀ ਕਰਨਗੇ ਜੋ ਉਸਨੇ ਕੀਤਾ ਸੀ।</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pa" altLang="ko-KR" sz="3000">
                <a:solidFill>
                  <a:schemeClr val="tx1">
                    <a:lumMod val="65000"/>
                    <a:lumOff val="35000"/>
                  </a:schemeClr>
                </a:solidFill>
              </a:rPr>
              <a:t>ਅਸੀਂ ਯਿਸੂ ਦੇ ਚੇਲੇ ਹਾਂ।</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pa" altLang="ko-KR" sz="3000">
                <a:solidFill>
                  <a:schemeClr val="tx1">
                    <a:lumMod val="65000"/>
                    <a:lumOff val="35000"/>
                  </a:schemeClr>
                </a:solidFill>
              </a:rPr>
              <a:t>ਸਾਨੂੰ ਇਹ ਸਿੱਖਣ ਅਤੇ ਯਾਦ ਰੱਖਣ ਦੀ ਲੋੜ ਹੈ ਕਿ ਯਿਸੂ ਨੇ ਇਸ ਦੇਸ਼ ਵਿੱਚ ਕੀ ਕੀਤਾ ਸੀ ਅਤੇ ਉਹੀ ਕੰਮ ਯਿਸੂ ਵਾਂਗ ਕਰਦੇ ਹਨ।</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ਆਪਣੇ ਚੇਲਿਆਂ ਨੂੰ ਸ਼ਕਤੀ ਦਿੰਦਾ ਹੈ ਤਾਂ ਜੋ ਉਹ ਖੁਸ਼ਖਬਰੀ ਦਾ ਪ੍ਰਚਾਰ ਕਰ ਸਕਣ।</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ਉੱਥੇ ਉਨ੍ਹਾਂ ਦੇ ਸਾਮ੍ਹਣੇ ਉਹ ਬਦਲ ਗਿਆ। ਉਸਦਾ ਚਿਹਰਾ ਸੂਰਜ ਵਾਂਗ ਚਮਕਿਆ, ਅਤੇ ਉਸਦੇ ਕੱਪੜੇ ਚਾਨਣ ਵਾਂਗ ਚਿੱਟੇ ਹੋ ਗਏ।</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17:</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ਜਦੋਂ ਪਤਰਸ ਦੋਰਕਸ ਕੋਲ ਆਇਆ, ਤਾਂ ਲੋਕ ਉਦਾਸ ਸਨ ਅਤੇ ਉਨ੍ਹਾਂ ਨੇ ਉਸ ਨੂੰ ਕੀ ਦਿਖਾਇਆ?</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ਕੱਪੜੇ ਜੋ ਡੋਰਕਸ ਨੇ ਬਣਾਏ ਸਨ।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ਭੋਜਨ ਜੋ ਡੋਰਕਸ ਨੇ ਬਣਾਇਆ 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ਡੋਰਕਸ ਦਾ ਪੁੱਤਰ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ਡੋਰਕਸ ਦੀ ਚਿੱਠੀ।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① </a:t>
            </a:r>
            <a:r xmlns:a="http://schemas.openxmlformats.org/drawingml/2006/main">
              <a:rPr lang="pa" altLang="ko-KR" sz="2800">
                <a:solidFill>
                  <a:srgbClr val="ff0000"/>
                </a:solidFill>
              </a:rPr>
              <a:t>ਕੱਪੜੇ ਜੋ ਡੋਰਕਸ ਨੇ ਬਣਾਏ ਸਨ।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ਪਤਰਸ ਨੇ ਉਨ੍ਹਾਂ ਸਾਰਿਆਂ ਨੂੰ ਕਮਰੇ ਵਿੱਚੋਂ ਬਾਹਰ ਭੇਜ ਦਿੱਤਾ; ਫ਼ੇਰ ਉਸਨੇ ਗੋਡਿਆਂ ਭਾਰ ਹੋਕੇ ਪ੍ਰਾਰਥਨਾ ਕੀਤੀ। ਮਰੀ ਹੋਈ ਔਰਤ ਵੱਲ ਮੁੜਦਿਆਂ ਉਸ ਨੇ ਕਿਹਾ, "ਤਬਿਥਾ, ਉੱਠ।" ਉਸਨੇ ਆਪਣੀਆਂ ਅੱਖਾਂ ਖੋਲ੍ਹੀਆਂ, ਅਤੇ ਪੀਟਰ ਨੂੰ ਦੇਖ ਕੇ ਉਹ ਉੱਠ ਬੈਠੀ।</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9:</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94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ਕੁਰਨੇਲਿਅਸ, ਇੱਕ ਗੈਰ-ਯਹੂਦੀ ਨੂੰ ਬਚਾਇਆ</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ਸੁੰਨਤ ਕੀਤੇ ਹੋਏ ਵਿਸ਼ਵਾਸੀ ਜਿਹੜੇ ਪਤਰਸ ਦੇ ਨਾਲ ਆਏ ਸਨ ਹੈਰਾਨ ਸਨ ਕਿ ਪਵਿੱਤਰ ਆਤਮਾ ਦੀ ਦਾਤ ਗ਼ੈਰ-ਯਹੂਦੀ ਲੋਕਾਂ ਉੱਤੇ ਵੀ ਵਹਾਈ ਗਈ ਸੀ।</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ਰਸੂਲਾਂ ਦੇ ਕਰਤੱਬ 10:</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pa" altLang="ko-KR" sz="2500">
                <a:solidFill>
                  <a:schemeClr val="tx1">
                    <a:lumMod val="65000"/>
                    <a:lumOff val="35000"/>
                  </a:schemeClr>
                </a:solidFill>
              </a:rPr>
              <a:t>ਕੈਸਰੀਆ ਵਿਖੇ ਕੋਰਨੇਲੀਅਸ ਨਾਂ ਦਾ ਇੱਕ ਆਦਮੀ ਸੀ, ਜੋ ਕਿ ਇਤਾਲਵੀ ਰੈਜੀਮੈਂਟ ਵਜੋਂ ਜਾਣਿਆ ਜਾਂਦਾ ਸੀ, ਦਾ ਇੱਕ ਸੂਬੇਦਾਰ ਸੀ।</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pa" altLang="ko-KR" sz="2500">
                <a:solidFill>
                  <a:schemeClr val="tx1">
                    <a:lumMod val="65000"/>
                    <a:lumOff val="35000"/>
                  </a:schemeClr>
                </a:solidFill>
              </a:rPr>
              <a:t>ਉਹ ਅਤੇ ਉਸਦਾ ਸਾਰਾ ਪਰਿਵਾਰ ਸ਼ਰਧਾਲੂ ਅਤੇ ਰੱਬ ਤੋਂ ਡਰਨ ਵਾਲਾ ਸੀ; ਉਸ ਨੇ ਲੋੜਵੰਦਾਂ ਨੂੰ ਖੁੱਲ੍ਹੇ ਦਿਲ ਨਾਲ ਦਿੱਤਾ ਅਤੇ ਬਾਕਾਇਦਾ ਪਰਮੇਸ਼ੁਰ ਨੂੰ ਪ੍ਰਾਰਥਨਾ ਕੀਤੀ।</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ਇੱਕ ਦਿਨ, ਕੁਰਨੇਲੀਅਸ ਨੇ ਪ੍ਰਾਰਥਨਾ ਕਰਦੇ ਸਮੇਂ ਪਰਮੇਸ਼ੁਰ ਦੀ ਅਵਾਜ਼ ਸੁਣੀ। "ਆਦਮੀ ਨੂੰ ਪੀਟਰ ਨਾਂ ਦੇ ਆਦਮੀ ਵਜੋਂ ਭੇਜੋ।"</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pa" altLang="ko-KR" sz="2400">
                <a:solidFill>
                  <a:schemeClr val="tx1">
                    <a:lumMod val="65000"/>
                    <a:lumOff val="35000"/>
                  </a:schemeClr>
                </a:solidFill>
              </a:rPr>
              <a:t>ਉਸ ਸਮੇਂ, ਪਤਰਸ ਨੇ ਵੀ ਪ੍ਰਾਰਥਨਾ ਵਿਚ ਇਕ ਦਰਸ਼ਣ ਦੇਖਿਆ। ਪਰਮੇਸ਼ੁਰ ਨੇ ਉਸਨੂੰ ਸਵਰਗ ਤੋਂ ਜਾਨਵਰ ਦਿੱਤੇ ਜੋ ਯਹੂਦੀ ਨਹੀਂ ਖਾ ਸਕਦੇ ਸਨ ਅਤੇ ਉਸਨੂੰ ਖਾਣ ਦਾ ਹੁਕਮ ਦਿੱਤਾ ਸੀ।</a:t>
            </a:r>
            <a:r xmlns:a="http://schemas.openxmlformats.org/drawingml/2006/main">
              <a:rPr lang="pa" altLang="en-US" sz="2400">
                <a:solidFill>
                  <a:schemeClr val="tx1">
                    <a:lumMod val="65000"/>
                    <a:lumOff val="35000"/>
                  </a:schemeClr>
                </a:solidFill>
              </a:rPr>
              <a:t> </a:t>
            </a:r>
            <a:r xmlns:a="http://schemas.openxmlformats.org/drawingml/2006/main">
              <a:rPr lang="pa" altLang="ko-KR" sz="2400">
                <a:solidFill>
                  <a:schemeClr val="tx1">
                    <a:lumMod val="65000"/>
                    <a:lumOff val="35000"/>
                  </a:schemeClr>
                </a:solidFill>
              </a:rPr>
              <a:t>“ਜਿਸ ਚੀਜ਼ ਨੂੰ ਪਰਮੇਸ਼ੁਰ ਨੇ ਸ਼ੁੱਧ ਕੀਤਾ ਹੈ, ਉਸ ਨੂੰ ਅਸ਼ੁੱਧ ਨਾ ਕਹੋ।”</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ਅਖ਼ੀਰ ਵਿਚ, ਪਤਰਸ ਉਨ੍ਹਾਂ ਆਦਮੀਆਂ ਦਾ ਪਿੱਛਾ ਕੀਤਾ ਜਿਨ੍ਹਾਂ ਨੂੰ ਕੁਰਨੇਲਿਯੁਸ ਨੇ ਭੇਜਿਆ ਸੀ ਅਤੇ ਕੁਰਨੇਲਿਯੁਸ ਦੇ ਘਰ ਗਿਆ।</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pa" altLang="ko-KR" sz="2400">
                <a:solidFill>
                  <a:schemeClr val="tx1">
                    <a:lumMod val="65000"/>
                    <a:lumOff val="35000"/>
                  </a:schemeClr>
                </a:solidFill>
              </a:rPr>
              <a:t>ਪਤਰਸ ਨੇ ਉਨ੍ਹਾਂ ਨੂੰ ਕੁਰਨੇਲੀਅਸ ਅਤੇ ਉਸਦੇ ਪਰਿਵਾਰ ਨੂੰ ਯਿਸੂ ਅਤੇ ਖੁਸ਼ਖਬਰੀ ਦਾ ਪ੍ਰਚਾਰ ਕੀਤਾ। ਤਦ ਪਵਿੱਤਰ ਆਤਮਾ ਉਨ੍ਹਾਂ ਉੱਤੇ ਉਤਰਿਆ। ਉਸ ਨੂੰ ਇਹ ਦੇਖ ਕੇ ਅਹਿਸਾਸ ਹੋਇਆ; "ਜੇਕਰ ਉਹ ਯਿਸੂ ਵਿੱਚ ਵਿਸ਼ਵਾਸ ਕਰਦੇ ਹਨ ਤਾਂ ਵੀ ਗ਼ੈਰ-ਯਹੂਦੀ ਲੋਕਾਂ ਨੂੰ ਬਚਾਇਆ ਜਾ ਸਕਦਾ ਹੈ!"</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pa" altLang="ko-KR" sz="3400">
                <a:solidFill>
                  <a:schemeClr val="tx1">
                    <a:lumMod val="65000"/>
                    <a:lumOff val="35000"/>
                  </a:schemeClr>
                </a:solidFill>
              </a:rPr>
              <a:t>ਪਤਰਸ ਨੇ ਸੋਚਿਆ ਕਿ ਸਿਰਫ਼ ਯਹੂਦੀ ਹੀ ਯਿਸੂ ਵਿੱਚ ਵਿਸ਼ਵਾਸ ਕਰ ਸਕਦੇ ਹਨ ਅਤੇ ਬਚਾਏ ਜਾ ਸਕਦੇ ਹਨ।</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pa" altLang="ko-KR" sz="3400">
                <a:solidFill>
                  <a:schemeClr val="tx1">
                    <a:lumMod val="65000"/>
                    <a:lumOff val="35000"/>
                  </a:schemeClr>
                </a:solidFill>
              </a:rPr>
              <a:t>ਪਰ ਪਰਮੇਸ਼ੁਰ ਦੀ ਖੁਸ਼ਖਬਰੀ ਦਾ ਸੰਸਾਰ ਦੇ ਸਾਰੇ ਲੋਕਾਂ ਵਿੱਚ ਕੋਈ ਵਿਤਕਰਾ ਨਹੀਂ ਹੈ।</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pa" altLang="ko-KR" sz="3400">
                <a:solidFill>
                  <a:schemeClr val="tx1">
                    <a:lumMod val="65000"/>
                    <a:lumOff val="35000"/>
                  </a:schemeClr>
                </a:solidFill>
              </a:rPr>
              <a:t>ਸਾਨੂੰ ਸੰਸਾਰ ਵਿੱਚ ਹਰ ਕਿਸੇ ਨੂੰ ਖੁਸ਼ਖਬਰੀ ਦਾ ਪ੍ਰਚਾਰ ਕਰਨਾ ਚਾਹੀਦਾ ਹੈ ਤਾਂ ਜੋ ਉਹ ਬਚਾਏ ਜਾ ਸਕਣ।</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ਪਤਰਸ, ਯਾਕੂਬ ਅਤੇ ਯੂਹੰਨਾ ਨੂੰ ਆਪਣੇ ਨਾਲ ਲਿਆ ਅਤੇ ਉਨ੍ਹਾਂ ਨੂੰ ਇੱਕ ਉੱਚੇ ਪਹਾੜ ਉੱਤੇ ਲੈ ਗਿਆ।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ਹਰ ਉਸ ਵਿਅਕਤੀ ਨੂੰ ਮੁਕਤੀ ਦਿੰਦਾ ਹੈ ਜੋ ਉਸ ਵਿੱਚ ਵਿਸ਼ਵਾਸ ਕਰਦਾ ਹੈ, ਭਾਵੇਂ ਕੌਮੀਅਤ ਜਾਂ ਰੁਤਬੇ ਦੀ ਪਰਵਾਹ ਕੀਤੇ ਬਿਨਾਂ।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ਪ੍ਰਾਰਥਨਾ ਕਰਦੇ ਸਮੇਂ ਪਤਰਸ ਨੇ ਕਿਹੜਾ ਦਰਸ਼ਣ ਦੇਖਿਆ?</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ਯਿਸੂ ਸਵਰਗ ਤੋਂ ਹੇਠਾਂ ਆ ਰਿਹਾ 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ਬਾਈਬਲ ਸਵਰਗ ਤੋਂ ਹੇਠਾਂ ਆ ਰਹੀ 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ਸਵਰਗ ਤੋਂ ਹੇਠਾਂ ਆਉਣ ਵਾਲੇ ਦੂਤ।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ਜਾਨਵਰ ਜਿਨ੍ਹਾਂ ਨੂੰ ਯਹੂਦੀ ਨਹੀਂ ਖਾ ਸਕਦੇ ਸਨ, ਸਵਰਗ ਤੋਂ ਹੇਠਾਂ ਆਏ ਸਨ।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ਜਾਨਵਰ ਜਿਨ੍ਹਾਂ ਨੂੰ ਯਹੂਦੀ ਨਹੀਂ ਖਾ ਸਕਦੇ ਸਨ, ਸਵਰਗ ਤੋਂ ਹੇਠਾਂ ਆਏ ਸਨ।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ਸੁੰਨਤ ਕੀਤੇ ਹੋਏ ਵਿਸ਼ਵਾਸੀ ਜਿਹੜੇ ਪਤਰਸ ਦੇ ਨਾਲ ਆਏ ਸਨ ਹੈਰਾਨ ਸਨ ਕਿ ਪਵਿੱਤਰ ਆਤਮਾ ਦੀ ਦਾਤ ਗ਼ੈਰ-ਯਹੂਦੀ ਲੋਕਾਂ ਉੱਤੇ ਵੀ ਵਹਾਈ ਗਈ ਸੀ।</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ਰਸੂਲਾਂ ਦੇ ਕਰਤੱਬ 10:</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95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ਭਜਨ ਗਾਉਣਾ</a:t>
            </a:r>
            <a:endParaRPr xmlns:a="http://schemas.openxmlformats.org/drawingml/2006/main" lang="en-US" altLang="ko-KR" sz="4000"/>
          </a:p>
          <a:p>
            <a:pPr xmlns:a="http://schemas.openxmlformats.org/drawingml/2006/main" algn="ctr">
              <a:defRPr/>
            </a:pPr>
            <a:r xmlns:a="http://schemas.openxmlformats.org/drawingml/2006/main">
              <a:rPr lang="pa" altLang="ko-KR" sz="4000"/>
              <a:t>ਜੇਲ੍ਹ ਵਿੱਚ ਵੀ</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ਅੱਧੀ ਰਾਤ ਦੇ ਕਰੀਬ ਪੌਲੁਸ ਅਤੇ ਸੀਲਾਸ ਪ੍ਰਾਰਥਨਾ ਕਰ ਰਹੇ ਸਨ ਅਤੇ ਪਰਮੇਸ਼ੁਰ ਦੇ ਭਜਨ ਗਾ ਰਹੇ ਸਨ, ਅਤੇ ਬਾਕੀ ਕੈਦੀ ਉਨ੍ਹਾਂ ਨੂੰ ਸੁਣ ਰਹੇ ਸਨ।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ਅਤੇ ਸੀਲਾਸ ਨੇ ਫਿਲਿਪ ਵਿੱਚ ਖੁਸ਼ਖਬਰੀ ਦਾ ਪ੍ਰਚਾਰ ਕਰਨ ਲਈ ਆਪਣੀ ਪੂਰੀ ਕੋਸ਼ਿਸ਼ ਕੀਤੀ। ਪਰ ਜਿਨ੍ਹਾਂ ਲੋਕਾਂ ਨੇ ਇਸ ਨੂੰ ਨਫ਼ਰਤ ਕੀਤੀ, ਉਨ੍ਹਾਂ ਨੇ ਪੌਲੁਸ ਅਤੇ ਸੀਲਾਸ ਨੂੰ ਕੁੱਟਿਆ ਅਤੇ ਉਨ੍ਹਾਂ ਨੂੰ ਜੇਲ੍ਹ ਵਿੱਚ ਸੁੱਟ ਦਿੱਤਾ।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ਅਤੇ ਸੀਲਾਸ ਨੇ ਜੇਲ੍ਹ ਵਿਚ ਵੀ ਪ੍ਰਾਰਥਨਾ ਕੀਤੀ ਅਤੇ ਪਰਮੇਸ਼ੁਰ ਦੀ ਉਸਤਤਿ ਕੀਤੀ। ਜੇਲ੍ਹ ਵਿੱਚ ਸਾਰਿਆਂ ਨੇ ਇਹ ਗੱਲ ਸੁਣੀ।</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ਫਿਰ ਅਚਾਨਕ ਏਨਾ ਵੱਡਾ ਭੂਚਾਲ ਆਇਆ ਕਿ ਜੇਲ੍ਹ ਦੇ ਸਾਰੇ ਦਰਵਾਜ਼ੇ ਖੁੱਲ੍ਹ ਗਏ। ਜੇਲ੍ਹਰ ਬਹੁਤ ਚਿੰਤਤ ਸੀ ਕਿਉਂਕਿ ਉਸ ਨੇ ਸੋਚਿਆ ਕਿ ਕੈਦੀ ਭੱਜ ਗਏ ਹਨ।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ਨੇ ਚੀਕਿਆ, “ਚਿੰਤਾ ਨਾ ਕਰੋ! ਅਸੀਂ ਸਾਰੇ ਇੱਥੇ ਹਾਂ!” "ਸਰ, ਮੈਨੂੰ ਬਚਣ ਲਈ ਕੀ ਕਰਨਾ ਚਾਹੀਦਾ ਹੈ?" ਜੇਲ੍ਹਰ ਨੇ ਪੁੱਛਿਆ।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"ਪ੍ਰਭੂ ਯਿਸੂ ਵਿੱਚ ਵਿਸ਼ਵਾਸ ਕਰੋ। ਤਦ ਤੁਸੀਂ ਅਤੇ ਤੁਹਾਡੇ ਪਰਿਵਾਰ ਨੂੰ ਬਚਾਇਆ ਜਾਵੇਗਾ!" ਰਾਤ ਦੇ ਉਸ ਸਮੇਂ ਜੇਲ੍ਹਰ ਨੇ ਉਨ੍ਹਾਂ ਨੂੰ ਲਿਆ ਅਤੇ ਉਨ੍ਹਾਂ ਦੇ ਜ਼ਖ਼ਮ ਧੋਤੇ; ਫ਼ੇਰ ਉਸਨੇ ਅਤੇ ਉਸਦੇ ਸਾਰੇ ਪਰਿਵਾਰ ਨੂੰ ਤੁਰੰਤ ਬਪਤਿਸਮਾ ਲੈ ਲਿਆ।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ਉੱਥੇ ਉਨ੍ਹਾਂ ਦੇ ਸਾਮ੍ਹਣੇ ਉਹ ਬਦਲ ਗਿਆ। ਉਸਦਾ ਚਿਹਰਾ ਸੂਰਜ ਵਾਂਗ ਚਮਕਿਆ, ਅਤੇ ਉਸਦੇ ਕੱਪੜੇ ਚਾਨਣ ਵਾਂਗ ਚਿੱਟੇ ਹੋ ਗਏ।</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pa" altLang="ko-KR" sz="2900">
                <a:solidFill>
                  <a:schemeClr val="tx1">
                    <a:lumMod val="65000"/>
                    <a:lumOff val="35000"/>
                  </a:schemeClr>
                </a:solidFill>
              </a:rPr>
              <a:t>ਪੌਲੁਸ ਅਤੇ ਸੀਲਾਸ ਨਿਰਾਸ਼ ਨਹੀਂ ਹੋਏ ਅਤੇ ਪ੍ਰਾਰਥਨਾ ਅਤੇ ਪ੍ਰਸ਼ੰਸਾ ਕੀਤੀ,</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a" altLang="ko-KR" sz="2900">
                <a:solidFill>
                  <a:schemeClr val="tx1">
                    <a:lumMod val="65000"/>
                    <a:lumOff val="35000"/>
                  </a:schemeClr>
                </a:solidFill>
              </a:rPr>
              <a:t>ਭਾਵੇਂ ਉਨ੍ਹਾਂ ਨੂੰ ਮਾਰਿਆ ਗਿਆ ਸੀ।</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a" altLang="ko-KR" sz="2900">
                <a:solidFill>
                  <a:schemeClr val="tx1">
                    <a:lumMod val="65000"/>
                    <a:lumOff val="35000"/>
                  </a:schemeClr>
                </a:solidFill>
              </a:rPr>
              <a:t>ਫਿਰ ਪਰਮੇਸ਼ੁਰ ਨੇ ਜੇਲ੍ਹ ਦਾ ਦਰਵਾਜ਼ਾ ਖੋਲ੍ਹਿਆ ਅਤੇ ਉਨ੍ਹਾਂ ਨੂੰ ਖੁਸ਼ਖਬਰੀ ਦਾ ਪ੍ਰਚਾਰ ਕਰਨ ਦਾ ਮੌਕਾ ਦਿੱਤਾ</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a" altLang="ko-KR" sz="2900">
                <a:solidFill>
                  <a:schemeClr val="tx1">
                    <a:lumMod val="65000"/>
                    <a:lumOff val="35000"/>
                  </a:schemeClr>
                </a:solidFill>
              </a:rPr>
              <a:t>ਜੇਲ੍ਹਰ ਅਤੇ ਉਸਦੇ ਪਰਿਵਾਰ ਨੂੰ.</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a" altLang="ko-KR" sz="2900">
                <a:solidFill>
                  <a:schemeClr val="tx1">
                    <a:lumMod val="65000"/>
                    <a:lumOff val="35000"/>
                  </a:schemeClr>
                </a:solidFill>
              </a:rPr>
              <a:t>ਕਈ ਵਾਰ ਅਸੀਂ ਮੁਸੀਬਤ ਵਿੱਚ ਵੀ ਹੁੰਦੇ ਹਾਂ।</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a" altLang="ko-KR" sz="2900">
                <a:solidFill>
                  <a:schemeClr val="tx1">
                    <a:lumMod val="65000"/>
                    <a:lumOff val="35000"/>
                  </a:schemeClr>
                </a:solidFill>
              </a:rPr>
              <a:t>ਅਤੇ ਜੇਕਰ ਤੁਸੀਂ ਆਪਣੇ ਆਪ ਨੂੰ ਨਿਰਾਸ਼ ਨਹੀਂ ਕਰਦੇ ਅਤੇ ਪ੍ਰਾਰਥਨਾ ਅਤੇ ਉਸਤਤ ਵੱਲ ਵਧਦੇ ਹੋ, ਤਾਂ ਪ੍ਰਮਾਤਮਾ ਤੁਹਾਨੂੰ ਬਚਾਵੇਗਾ</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pa" altLang="ko-KR" sz="2900">
                <a:solidFill>
                  <a:schemeClr val="tx1">
                    <a:lumMod val="65000"/>
                    <a:lumOff val="35000"/>
                  </a:schemeClr>
                </a:solidFill>
              </a:rPr>
              <a:t>ਇੱਕ ਸ਼ਾਨਦਾਰ ਤਰੀਕੇ ਨਾਲ.</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ਨੇ ਮੈਨੂੰ ਸਾਰੀਆਂ ਮੁਸ਼ਕਲਾਂ ਅਤੇ ਮੁਸ਼ਕਲਾਂ ਨੂੰ ਦੂਰ ਕਰਨ ਦੀ ਸ਼ਕਤੀ ਦਿੱਤੀ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ਪੌਲੁਸ ਅਤੇ ਸੀਲਾਸ ਨੇ ਜੇਲ੍ਹ ਵਿੱਚ ਕੀ ਕੀਤਾ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ਉਹ ਰੋ ਰਹੇ ਸਨ।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ਉਹ ਆਪਣੀ ਜਾਨ ਦੀ ਭੀਖ ਮੰਗਦੇ ਸਨ।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ਉਹ ਨਿਰਾਸ਼ ਸਨ।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ਉਨ੍ਹਾਂ ਨੇ ਪ੍ਰਾਰਥਨਾ ਕੀਤੀ ਅਤੇ ਭਜਨ ਗਾਏ।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ਉਨ੍ਹਾਂ ਨੇ ਪ੍ਰਾਰਥਨਾ ਕੀਤੀ ਅਤੇ ਭਜਨ ਗਾਏ।</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ਅੱਧੀ ਰਾਤ ਦੇ ਕਰੀਬ ਪੌਲੁਸ ਅਤੇ ਸੀਲਾਸ ਪ੍ਰਾਰਥਨਾ ਕਰ ਰਹੇ ਸਨ ਅਤੇ ਪਰਮੇਸ਼ੁਰ ਦੇ ਭਜਨ ਗਾ ਰਹੇ ਸਨ, ਅਤੇ ਬਾਕੀ ਕੈਦੀ ਉਨ੍ਹਾਂ ਨੂੰ ਸੁਣ ਰਹੇ ਸਨ।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96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ਪੌਲੁਸ ਨੇ ਰਾਜੇ ਨੂੰ ਖੁਸ਼ਖਬਰੀ ਦਾ ਪ੍ਰਚਾਰ ਕੀਤਾ</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ਪੌਲੁਸ ਨੇ ਜਵਾਬ ਦਿੱਤਾ, "ਥੋੜ੍ਹਾ ਸਮਾਂ ਜਾਂ ਲੰਮਾ - ਮੈਂ ਪ੍ਰਮਾਤਮਾ ਨੂੰ ਪ੍ਰਾਰਥਨਾ ਕਰਦਾ ਹਾਂ ਕਿ ਸਿਰਫ ਤੁਸੀਂ ਹੀ ਨਹੀਂ, ਪਰ ਉਹ ਸਾਰੇ ਜੋ ਅੱਜ ਮੈਨੂੰ ਸੁਣ ਰਹੇ ਹਨ, ਇਹਨਾਂ ਜੰਜ਼ੀਰਾਂ ਨੂੰ ਛੱਡ ਕੇ, ਮੈਂ ਜੋ ਹਾਂ ਉਹ ਬਣ ਜਾਵੇ."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ਨੇ ਖੁਸ਼ਖਬਰੀ ਦਾ ਪ੍ਰਚਾਰ ਕੀਤਾ ਅਤੇ ਅੰਤ ਵਿੱਚ ਯਰੂਸ਼ਲਮ ਵਿੱਚ ਇੱਕ ਕੈਦੀ ਬਣ ਗਿਆ। ਰਾਜਾ ਅਗ੍ਰਿੱਪਾ ਨੇ ਕੈਦੀ ਪੌਲੁਸ ਦੇ ਪਾਪਾਂ ਬਾਰੇ ਪੁੱਛਿਆ।</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"ਤੁਹਾਨੂੰ ਆਪਣੇ ਲਈ ਬੋਲਣ ਦੀ ਇਜਾਜ਼ਤ ਹੈ!" ਅਗ੍ਰਿੱਪਾ ਨੇ ਪੌਲੁਸ ਨੂੰ ਆਪਣਾ ਬਚਾਅ ਸ਼ੁਰੂ ਕਰਨ ਲਈ ਸਮਾਂ ਦਿੱਤਾ।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ਨੇ ਖੁਸ਼ਖਬਰੀ ਦਾ ਪ੍ਰਚਾਰ ਕਰਨ ਦਾ ਮੌਕਾ ਵਰਤਿਆ. "ਹੇ ਰਾਜੇ, ਮੈਨੂੰ ਉਮੀਦ ਹੈ ਕਿ ਤੁਸੀਂ ਇਹਨਾਂ ਜੰਜ਼ੀਰਾਂ ਨੂੰ ਛੱਡ ਕੇ ਮੇਰੇ ਵਰਗੇ ਬਣ ਜਾਓਗੇ!"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ਰਾਜੇ ਨੂੰ ਪੌਲੁਸ ਵਿੱਚ ਕੋਈ ਪਾਪ ਨਹੀਂ ਮਿਲਿਆ। ਪੌਲੁਸ ਰੋਮ ਜਾ ਕੇ ਸਮਰਾਟ ਨੂੰ ਖੁਸ਼ਖਬਰੀ ਦਾ ਪ੍ਰਚਾਰ ਕਰਨਾ ਚਾਹੁੰਦਾ 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ਉਸੇ ਵੇਲੇ ਮੂਸਾ ਅਤੇ ਏਲੀਯਾਹ ਯਿਸੂ ਨਾਲ ਗੱਲਾਂ ਕਰਦੇ ਹੋਏ ਉਨ੍ਹਾਂ ਦੇ ਸਾਮ੍ਹਣੇ ਪ੍ਰਗਟ ਹੋਏ।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ਅਖ਼ੀਰ ਵਿਚ, ਪੌਲੁਸ ਨੇ ਰੋਮੀ ਸਮਰਾਟ ਨੂੰ ਬੇਨਤੀ ਕੀਤੀ। ਇੱਕ ਕੈਦੀ ਵਜੋਂ, ਪੌਲੁਸ ਰੋਮ ਦੇ ਸਮਰਾਟ ਕੋਲ ਜਾਣ ਲਈ ਕਿਸ਼ਤੀ ਉੱਤੇ ਚੜ੍ਹਿਆ।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ਪੌਲੁਸ ਇੱਕ ਕੈਦੀ ਸੀ, ਪਰ ਉਸਨੇ ਖੁਸ਼ਖਬਰੀ ਦਾ ਪ੍ਰਚਾਰ ਮਾਣ ਨਾਲ ਕੀਤਾ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ਆਪਣੇ ਹੀ ਮੁਕੱਦਮੇ ਦੇ ਰਾਜੇ ਅੱਗੇ.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ਕਿਉਂਕਿ ਉਹ ਖੁਸ਼ਖਬਰੀ ਤੋਂ ਸ਼ਰਮਿੰਦਾ ਨਹੀਂ ਸੀ, ਅਤੇ ਉਹ ਇਸ ਨੂੰ ਇੱਕ ਮਾਣ ਵਾਲੀ ਸੱਚਾਈ ਮੰਨਦਾ 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ਸਾਨੂੰ ਯਿਸੂ ਦੀ ਇੰਜੀਲ ਦਾ ਪ੍ਰਚਾਰ ਕਰਨ ਦੇ ਯੋਗ ਹੋਣ ਦੀ ਲੋੜ ਹੈ ਜਿਸ ਨੂੰ ਵੀ ਅਸੀਂ ਮਿਲਦੇ 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ਸੰਸਾਰ ਵਿੱਚ ਸਭ ਤੋਂ ਉੱਚੇ ਮਨੁੱਖ ਨਾਲੋਂ ਬਹੁਤ ਉੱਚਾ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ਪੌਲੁਸ ਨੇ ਕੀ ਕੀਤਾ ਜਦੋਂ ਪੌਲੁਸ ਦੇ ਮੁਕੱਦਮੇ ਦੇ ਰਾਜੇ ਨੇ ਉਸਨੂੰ ਬੋਲਣ ਦਾ ਮੌਕਾ ਦਿੱਤਾ?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ਉਸਨੇ ਯਿਸੂ ਦੀ ਇੰਜੀਲ ਦਾ ਪ੍ਰਚਾਰ ਕੀਤਾ।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ਉਸ ਨੇ ਇੱਕ ਮਾੜੇ ਵਿਅਕਤੀ ਨੂੰ ਦੋਸ਼ੀ ਠਹਿਰਾਇਆ.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ਉਸਨੇ ਆਪਣੀ ਰਿਹਾਈ ਲਈ ਕਿਹਾ।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ਉਸਨੇ ਪ੍ਰਾਰਥਨਾ ਕੀਤੀ ਅਤੇ ਭਜਨ ਗਾਏ।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① </a:t>
            </a:r>
            <a:r xmlns:a="http://schemas.openxmlformats.org/drawingml/2006/main">
              <a:rPr lang="pa" altLang="ko-KR" sz="2800">
                <a:solidFill>
                  <a:srgbClr val="ff0000"/>
                </a:solidFill>
              </a:rPr>
              <a:t>ਉਸਨੇ ਯਿਸੂ ਦੀ ਇੰਜੀਲ ਦਾ ਪ੍ਰਚਾਰ ਕੀਤਾ।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ਪੌਲੁਸ ਨੇ ਜਵਾਬ ਦਿੱਤਾ, "ਥੋੜ੍ਹਾ ਸਮਾਂ ਜਾਂ ਲੰਮਾ - ਮੈਂ ਪ੍ਰਮਾਤਮਾ ਨੂੰ ਪ੍ਰਾਰਥਨਾ ਕਰਦਾ ਹਾਂ ਕਿ ਸਿਰਫ ਤੁਸੀਂ ਹੀ ਨਹੀਂ, ਪਰ ਉਹ ਸਾਰੇ ਜੋ ਅੱਜ ਮੈਨੂੰ ਸੁਣ ਰਹੇ ਹਨ, ਇਹਨਾਂ ਜੰਜ਼ੀਰਾਂ ਨੂੰ ਛੱਡ ਕੇ, ਮੈਂ ਜੋ ਹਾਂ ਉਹ ਬਣ ਜਾਵੇ."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97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ਜਹਾਜ਼ ਡੁੱਬ ਰਿਹਾ 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ਅਤੇ ਕਿਹਾ, 'ਪੌਲੁਸ ਨਾ ਡਰ। ਤੁਹਾਨੂੰ ਸੀਜ਼ਰ ਦੇ ਸਾਹਮਣੇ ਮੁਕੱਦਮੇ ਦਾ ਸਾਹਮਣਾ ਕਰਨਾ ਚਾਹੀਦਾ ਹੈ; ਅਤੇ ਪ੍ਰਮਾਤਮਾ ਨੇ ਮਿਹਰਬਾਨੀ ਨਾਲ ਤੁਹਾਨੂੰ ਉਨ੍ਹਾਂ ਸਾਰਿਆਂ ਦੀਆਂ ਜਾਨਾਂ ਦਿੱਤੀਆਂ ਹਨ ਜੋ ਤੁਹਾਡੇ ਨਾਲ ਸਮੁੰਦਰੀ ਸਫ਼ਰ ਕਰਦੇ ਹਨ।'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27:</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ਪੌਲੁਸ ਨੂੰ ਹੋਰ ਕੈਦੀਆਂ ਨਾਲ ਜਹਾਜ਼ ਰਾਹੀਂ ਰੋਮ ਲਿਜਾਇਆ ਗਿਆ।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ਹਾਲਾਂਕਿ ਤੂਫਾਨ ਕਾਰਨ ਜਹਾਜ਼ ਦੇ ਡੁੱਬਣ ਦਾ ਖਤਰਾ ਸੀ। ਹਰ ਕੋਈ ਡਰ ਨਾਲ ਕੰਬ ਗਿਆ।</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ਨੇ ਪਰਮੇਸ਼ੁਰ ਨੂੰ ਪ੍ਰਾਰਥਨਾ ਕੀਤੀ ਅਤੇ ਲੋਕਾਂ ਨੂੰ ਦੱਸਿਆ। "ਡਰ ਨਾ। ਰੱਬ ਨੇ ਕਿਹਾ ਕੋਈ ਨਹੀਂ ਮਰੇਗਾ।"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ਬੱਦਲ ਵਿੱਚੋਂ ਇੱਕ ਅਵਾਜ਼ ਆਈ, “ਇਹ ਮੇਰਾ ਪੁੱਤਰ ਹੈ, ਜਿਸਨੂੰ ਮੈਂ ਪਿਆਰ ਕਰਦਾ ਹਾਂ; ਉਸ ਨਾਲ ਮੈਂ ਬਹੁਤ ਖੁਸ਼ ਹਾਂ। ਉਸ ਦੀ ਗੱਲ ਸੁਣੋ!”</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ਜਹਾਜ਼ ਡੁੱਬ ਗਿਆ, ਪਰ ਜਿਵੇਂ ਪੌਲੁਸ ਨੇ ਕਿਹਾ, ਸਾਰੇ ਲੋਕ ਬਿਨਾਂ ਕਿਸੇ ਮੌਤ ਦੇ ਟਾਪੂ ਉੱਤੇ ਉਤਰ ਸਕਦੇ ਸਨ।</a:t>
            </a:r>
            <a:r xmlns:a="http://schemas.openxmlformats.org/drawingml/2006/main">
              <a:rPr lang="p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ਪੌਲੁਸ ਨੇ ਟਾਪੂ ਉੱਤੇ ਯਿਸੂ ਦਾ ਪ੍ਰਚਾਰ ਕੀਤਾ ਅਤੇ ਪਰਮੇਸ਼ੁਰ ਦੀ ਮਹਿਮਾ ਕੀਤੀ।</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ਪੌਲੁਸ ਨੇ ਪ੍ਰਾਰਥਨਾ ਕੀਤੀ, ਦੂਸਰਿਆਂ ਨੂੰ ਉਤਸ਼ਾਹਿਤ ਕੀਤਾ, ਇੱਥੋਂ ਤੱਕ ਕਿ ਸੰਕਟ ਦੇ ਸਮੇਂ ਵੀ ਜਦੋਂ ਜਹਾਜ਼ ਡੁੱਬਣ ਵਾਲਾ ਸੀ।</a:t>
            </a:r>
            <a:r xmlns:a="http://schemas.openxmlformats.org/drawingml/2006/main">
              <a:rPr lang="pa" altLang="en-US" sz="3200">
                <a:solidFill>
                  <a:schemeClr val="tx1">
                    <a:lumMod val="65000"/>
                    <a:lumOff val="35000"/>
                  </a:schemeClr>
                </a:solidFill>
              </a:rPr>
              <a:t> </a:t>
            </a:r>
            <a:r xmlns:a="http://schemas.openxmlformats.org/drawingml/2006/main">
              <a:rPr lang="pa" altLang="ko-KR" sz="3200">
                <a:solidFill>
                  <a:schemeClr val="tx1">
                    <a:lumMod val="65000"/>
                    <a:lumOff val="35000"/>
                  </a:schemeClr>
                </a:solidFill>
              </a:rPr>
              <a:t>ਅੰਤ ਵਿੱਚ, ਉਹ ਸਾਰੇ ਬਚ ਗਏ ਸਨ,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ਜਿਵੇਂ ਪੌਲੁਸ ਨੇ ਕਿਹਾ 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ਪਰਮੇਸ਼ੁਰ ਦੇ ਲੋਕ ਪ੍ਰਾਰਥਨਾ ਦੁਆਰਾ ਸੰਸਾਰ ਨੂੰ ਪਰਮੇਸ਼ੁਰ ਦੀ ਇੱਛਾ ਨੂੰ ਪਹੁੰਚਾਉਣ ਅਤੇ ਪਰਮੇਸ਼ੁਰ ਦੀ ਮੁਕਤੀ ਦੀ ਖੁਸ਼ਖਬਰੀ ਲਈ ਜ਼ਿੰਮੇਵਾਰ ਹਨ।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ਸੰਸਾਰ ਦੇ ਸਾਰੇ ਜੀਵਨ ਦਾ ਮਾਲਕ ਹੈ। ਉਸ ਦੀ ਆਗਿਆ ਤੋਂ ਬਿਨਾਂ ਕੁਝ ਵੀ ਨਹੀਂ ਮਰਦਾ।</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ਪੌਲੁਸ ਨੇ ਕੀ ਕੀਤਾ ਜਦੋਂ ਜਹਾਜ਼ ਤੂਫ਼ਾਨ ਦਾ ਸਾਹਮਣਾ ਕਰਦਾ 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ਉਹ ਰੋਇਆ।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ਉਸਨੇ ਸਮੁੰਦਰ ਵਿੱਚ ਛਾਲ ਮਾਰ ਦਿੱਤੀ।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ਉਹ ਪਾਇਲਟ ਨਾਲ ਲੜਿਆ।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ਉਸਨੇ ਪ੍ਰਮਾਤਮਾ ਅੱਗੇ ਪ੍ਰਾਰਥਨਾ ਕੀਤੀ।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ਉਸਨੇ ਪ੍ਰਮਾਤਮਾ ਅੱਗੇ ਪ੍ਰਾਰਥਨਾ ਕੀਤੀ।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ਅਤੇ ਕਿਹਾ, 'ਪੌਲੁਸ ਨਾ ਡਰ। ਤੁਹਾਨੂੰ ਸੀਜ਼ਰ ਦੇ ਸਾਹਮਣੇ ਮੁਕੱਦਮੇ ਦਾ ਸਾਹਮਣਾ ਕਰਨਾ ਚਾਹੀਦਾ ਹੈ; ਅਤੇ ਪ੍ਰਮਾਤਮਾ ਨੇ ਮਿਹਰਬਾਨੀ ਨਾਲ ਤੁਹਾਨੂੰ ਉਨ੍ਹਾਂ ਸਾਰਿਆਂ ਦੀਆਂ ਜਾਨਾਂ ਦਿੱਤੀਆਂ ਹਨ ਜੋ ਤੁਹਾਡੇ ਨਾਲ ਸਮੁੰਦਰੀ ਸਫ਼ਰ ਕਰਦੇ ਹਨ।'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ਐਕਟ</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27:</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98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ਓਨੇਸਿਮੁਸ ਲਈ ਪੌਲੁਸ ਦੀ ਬੇਨਤੀ</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ਮੈਂ ਤੁਹਾਨੂੰ ਆਪਣੇ ਪੁੱਤਰ ਓਨੇਸਿਮੁਸ ਲਈ ਬੇਨਤੀ ਕਰਦਾ ਹਾਂ, ਜੋ ਕਿ ਜਦੋਂ ਮੈਂ ਜੰਜ਼ੀਰਾਂ ਵਿੱਚ ਸੀ ਤਾਂ ਮੇਰਾ ਪੁੱਤਰ ਬਣਿਆ।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ਫਿਲੇਮੋਨ</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ਓਨੇਸਿਮੁਸ ਫਿਲੇਮੋਨ ਦਾ ਸੇਵਕ ਸੀ। ਪਰ ਉਹ ਆਪਣੇ ਮਾਲਕ ਦੀ ਆਗਿਆ ਤੋਂ ਬਿਨਾਂ ਰੋਮ ਨੂੰ ਛੁਪਿਆ ਹੋਇਆ 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ਓਨੇਸਿਮੁਸ ਪੌਲੁਸ ਨੂੰ ਮਿਲਿਆ ਜੋ ਰੋਮ ਵਿਚ ਕੈਦ ਸੀ। ਪੌਲੁਸ ਨੇ ਉਸ ਨੂੰ ਖੁਸ਼ਖਬਰੀ ਦਾ ਪ੍ਰਚਾਰ ਕੀਤਾ, ਅਤੇ ਉਹ ਯਿਸੂ ਵਿੱਚ ਵਿਸ਼ਵਾਸ ਕਰਨ ਲਈ ਆਇਆ.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ਉਨ੍ਹਾਂ ਨੇ ਇਹ ਸੁਣਿਆ, ਤਾਂ ਉਹ ਘਬਰਾ ਕੇ ਜ਼ਮੀਨ 'ਤੇ ਡਿੱਗ ਪਏ। ਯਿਸੂ ਨੇ ਕਿਹਾ, “ਨਾ ਡਰੋ।” ਜਦੋਂ ਉਨ੍ਹਾਂ ਨੇ ਉੱਪਰ ਤੱਕਿਆ, ਤਾਂ ਉਨ੍ਹਾਂ ਨੇ ਯਿਸੂ ਤੋਂ ਬਿਨਾਂ ਹੋਰ ਕੋਈ ਨਹੀਂ ਦੇਖਿਆ।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ਨੇ ਓਨੇਸਿਮੁਸ ਨੂੰ ਆਪਣੇ ਮਾਲਕ ਫਿਲੇਮੋਨ ਕੋਲ ਵਾਪਸ ਜਾਣ ਅਤੇ ਮਾਫ਼ੀ ਮੰਗਣ ਲਈ ਕਿਹਾ। ਅਤੇ ਪੌਲੁਸ ਨੇ ਓਨੇਸਿਮੁਸ ਨੂੰ ਯਿਸੂ ਵਿੱਚ ਵਿਸ਼ਵਾਸੀ ਵਜੋਂ ਰਹਿਣ ਲਈ ਕਿਹਾ।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ਓਨੇਸਿਮਸ ਚਿੰਤਤ ਸੀ। ਕਿਉਂਕਿ ਉਸ ਸਮੇਂ ਬਚੇ ਹੋਏ ਨੌਕਰ ਨੂੰ ਇਸ ਦੇ ਮਾਲਕ ਨੇ ਮਾਰ ਦਿੱਤਾ ਸੀ।</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ਨੇ ਓਨੇਸਿਮੁਸ ਨੂੰ ਮਾਫ਼ ਕਰਨ ਲਈ ਆਪਣੇ ਮਾਲਕ ਫਿਲੇਮੋਨ ਨੂੰ ਚਿੱਠੀ ਲਿਖੀ। ਇਹ ਅੱਖਰ ਬਾਈਬਲ ਵਿਚ 'ਫਿਲੇਮੋਨ' ਹੈ।</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ਪੌਲੁਸ ਨੇ ਓਨੇਸਿਮੁਸ ਅਤੇ ਫਿਲੇਮੋਨ ਵਿਚਕਾਰ ਟੁੱਟੇ ਰਿਸ਼ਤੇ ਨੂੰ ਦੁਬਾਰਾ ਜੋੜਿਆ। ਓਨੇਸਿਮੁਸ ਨੇ ਫਿਲੇਮੋਨ ਨੂੰ ਮਾਫ਼ੀ ਲਈ ਕਿਹਾ, ਅਤੇ ਫਿਲੇਮੋਨ ਨੇ ਓਨੇਸਿਮਸ ਨੂੰ ਮਾਫ਼ ਕਰ ਦਿੱਤਾ।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ਜੇਕਰ ਅਸੀਂ ਕੁਝ ਗਲਤ ਕੀਤਾ ਹੈ ਤਾਂ ਸਾਨੂੰ ਮਾਫੀ ਮੰਗਣੀ ਪਵੇਗੀ।</a:t>
            </a:r>
            <a:r xmlns:a="http://schemas.openxmlformats.org/drawingml/2006/main">
              <a:rPr lang="pa" altLang="en-US" sz="3200">
                <a:solidFill>
                  <a:schemeClr val="tx1">
                    <a:lumMod val="65000"/>
                    <a:lumOff val="35000"/>
                  </a:schemeClr>
                </a:solidFill>
              </a:rPr>
              <a:t> </a:t>
            </a:r>
            <a:r xmlns:a="http://schemas.openxmlformats.org/drawingml/2006/main">
              <a:rPr lang="pa" altLang="ko-KR" sz="3200">
                <a:solidFill>
                  <a:schemeClr val="tx1">
                    <a:lumMod val="65000"/>
                    <a:lumOff val="35000"/>
                  </a:schemeClr>
                </a:solidFill>
              </a:rPr>
              <a:t>ਅਤੇ ਜੇਕਰ ਕਿਸੇ ਨੇ ਸਾਡੇ ਨਾਲ ਕੁਝ ਗਲਤ ਕੀਤਾ ਹੈ, ਤਾਂ ਸਾਨੂੰ ਉਨ੍ਹਾਂ ਨੂੰ ਮਾਫ਼ ਕਰਨਾ ਪਵੇਗਾ।</a:t>
            </a:r>
            <a:r xmlns:a="http://schemas.openxmlformats.org/drawingml/2006/main">
              <a:rPr lang="pa" altLang="en-US" sz="3200">
                <a:solidFill>
                  <a:schemeClr val="tx1">
                    <a:lumMod val="65000"/>
                    <a:lumOff val="35000"/>
                  </a:schemeClr>
                </a:solidFill>
              </a:rPr>
              <a:t> </a:t>
            </a:r>
            <a:r xmlns:a="http://schemas.openxmlformats.org/drawingml/2006/main">
              <a:rPr lang="pa" altLang="ko-KR" sz="3200">
                <a:solidFill>
                  <a:schemeClr val="tx1">
                    <a:lumMod val="65000"/>
                    <a:lumOff val="35000"/>
                  </a:schemeClr>
                </a:solidFill>
              </a:rPr>
              <a:t>ਇਹ ਹੈ ਕਿ ਲੋਕ ਯਿਸੂ ਵਿੱਚ ਵਿਸ਼ਵਾਸ ਕਰਦੇ ਹਨ।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ਸ਼ਾਂਤੀ ਅਤੇ ਸੁਲ੍ਹਾ ਲਿਆਉਂਦਾ ਹੈ ਜਿੱਥੇ ਲੜਾਈਆਂ ਅਤੇ ਝਗੜੇ ਹੁੰਦੇ ਹਨ।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ਓਨੇਸਿਮੁਸ ਰੋਮ ਵਿਚ ਕਿਸ ਨੂੰ ਮਿਲਿਆ ਜਦੋਂ ਉਹ ਆਪਣੇ ਮਾਲਕ, ਫਿਲੇਮੋਨ ਤੋਂ ਭੱਜ ਗਿਆ?</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ਪੀਟਰ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ਜੌਨ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ਬਰਨਬਾਸ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ਪੌਲੁਸ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ਪੌਲੁਸ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ਮੈਂ ਤੁਹਾਨੂੰ ਆਪਣੇ ਪੁੱਤਰ ਓਨੇਸਿਮੁਸ ਲਈ ਬੇਨਤੀ ਕਰਦਾ ਹਾਂ, ਜੋ ਕਿ ਜਦੋਂ ਮੈਂ ਜੰਜ਼ੀਰਾਂ ਵਿੱਚ ਸੀ ਤਾਂ ਮੇਰਾ ਪੁੱਤਰ ਬਣਿਆ।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ਫਿਲੇਮੋਨ</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99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ਤਿਮੋਥਿਉਸ, ਪੌਲੁਸ ਦਾ ਚੇਲਾ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ਮੈਨੂੰ ਤੁਹਾਡੇ ਸੱਚੇ ਵਿਸ਼ਵਾਸ ਦੀ ਯਾਦ ਦਿਵਾਈ ਗਈ ਹੈ, ਜੋ ਪਹਿਲਾਂ ਤੁਹਾਡੀ ਦਾਦੀ ਲੋਇਸ ਅਤੇ ਤੁਹਾਡੀ ਮਾਂ ਯੂਨੀਸ ਵਿੱਚ ਰਹਿੰਦੀ ਸੀ ਅਤੇ, ਮੈਨੂੰ ਯਕੀਨ ਹੈ, ਹੁਣ ਤੁਹਾਡੇ ਵਿੱਚ ਵੀ ਰਹਿੰਦਾ 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2 ਥਿਮੋਥੀ</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ਦਾ ਤਿਮੋਥਿਉਸ ਨਾਂ ਦਾ ਇੱਕ ਚੇਲਾ ਸੀ। ਟਿਮੋਥਿਉਸ ਪੌਲੁਸ ਦੇ ਨਾਲ ਇੱਕ ਮਿਸ਼ਨਰੀ ਰਿਹਾ ਹੈ ਜਦੋਂ ਤੋਂ ਉਹ ਇੱਕ ਮੁੰਡਾ ਸੀ।</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ਇੱਕ ਆਦਮੀ ਸੀ ਜਿਸ ਦੇ ਦੋ ਪੁੱਤਰ ਸਨ। ਦੂਜੇ ਪੁੱਤਰ ਨੇ ਆਪਣੇ ਪਿਤਾ ਨੂੰ ਜਾਇਦਾਦ ਵਿੱਚੋਂ ਆਪਣਾ ਹਿੱਸਾ ਪਹਿਲਾਂ ਹੀ ਦੇਣ ਲਈ ਕਿਹਾ।</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pa" sz="3600">
                <a:solidFill>
                  <a:schemeClr val="tx1">
                    <a:lumMod val="65000"/>
                    <a:lumOff val="35000"/>
                  </a:schemeClr>
                </a:solidFill>
              </a:rPr>
              <a:t>ਯਿਸੂ ਮਨੁੱਖੀ ਰੂਪ ਵਿੱਚ ਇਸ ਧਰਤੀ ਉੱਤੇ ਸੀ, ਪਰ ਉਹ ਪਰਮੇਸ਼ੁਰ ਵੀ 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ਜਿਵੇਂ ਕਿ ਪਰਮੇਸ਼ੁਰ ਨੇ ਪਹਾੜ ਉੱਤੇ ਆਪਣੇ ਚੇਲਿਆਂ ਨੂੰ ਹੁਕਮ ਦਿੱਤਾ ਸੀ,</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ਸਾਨੂੰ ਯਿਸੂ ਵਿੱਚ ਪਰਮੇਸ਼ੁਰ ਦੇ ਪੁੱਤਰ ਵਜੋਂ ਵਿਸ਼ਵਾਸ ਕਰਨਾ ਚਾਹੀਦਾ ਹੈ ਅਤੇ ਉਸ ਨੂੰ ਧਿਆਨ ਨਾਲ ਸੁਣਨਾ ਚਾਹੀਦਾ 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ਪੌਲੁਸ, ਜੋ ਜੇਲ੍ਹ ਵਿੱਚ ਸੀ, ਜਾਣਦਾ ਸੀ ਕਿ ਉਹ ਮਰਨ ਵਾਲਾ ਸੀ, ਅਤੇ ਉਸਨੇ ਆਪਣੇ ਪਿਆਰੇ ਚੇਲੇ ਤਿਮੋਥਿਉਸ ਨੂੰ ਇੱਕ ਚਿੱਠੀ ਲਿਖੀ।</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ਚਿੱਠੀ ਵਿਚ ਕਿਹਾ ਗਿਆ ਸੀ ਕਿ ਕਿਵੇਂ ਟਿਮੋਥੀ ਨੂੰ ਚਰਚ ਦੇ ਮੰਤਰੀ ਵਜੋਂ ਵਿਸ਼ਵਾਸੀਆਂ ਨੂੰ ਸਿਖਾਉਣਾ ਚਾਹੀਦਾ ਹੈ।</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ਤਿਮੋਥਿਉਸ ਅਤੇ ਵਿਸ਼ਵਾਸੀਆਂ ਨੇ ਪੌਲੁਸ ਦੀ ਚਿੱਠੀ ਪੜ੍ਹੀ ਅਤੇ ਜ਼ੁਲਮ ਵਿੱਚ ਵੀ ਅੰਤ ਤੱਕ ਵਿਸ਼ਵਾਸ ਨਾ ਗੁਆਉਣ ਦਾ ਫੈਸਲਾ ਕੀਤਾ।</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ਇਸ ਲਈ ਪੌਲੁਸ ਦੀ ਨਿਹਚਾ ਉਸਦੇ ਚੇਲੇ ਤਿਮੋਥਿਉਸ ਨੂੰ ਦਿੱਤੀ ਗਈ ਹੈ, ਅਤੇ ਦੁਬਾਰਾ ਚਰਚਾਂ ਨੂੰ ਦਿੱਤੀ ਗਈ 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pa" altLang="ko-KR" sz="3600">
                <a:solidFill>
                  <a:schemeClr val="tx1">
                    <a:lumMod val="65000"/>
                    <a:lumOff val="35000"/>
                  </a:schemeClr>
                </a:solidFill>
              </a:rPr>
              <a:t>ਉਨ੍ਹਾਂ ਪ੍ਰਚਾਰਕਾਂ ਦਾ ਧੰਨਵਾਦ ਜਿਨ੍ਹਾਂ ਨੇ ਸਾਨੂੰ ਖੁਸ਼ਖਬਰੀ ਦਾ ਪ੍ਰਚਾਰ ਕੀਤਾ ਅਤੇ ਉਨ੍ਹਾਂ ਅਧਿਆਪਕਾਂ ਦਾ ਜਿਨ੍ਹਾਂ ਨੇ ਸਾਨੂੰ ਪਰਮੇਸ਼ੁਰ ਦਾ ਬਚਨ ਸਿਖਾਇਆ, ਸਾਡਾ ਵਿਸ਼ਵਾਸ ਅਤੇ ਸਾਡੇ ਚਰਚ ਵਿੱਚ ਵਾਧਾ ਹੋਇਆ 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ਹੁਣ ਸਾਨੂੰ ਆਪਣੇ ਵਿਸ਼ਵਾਸ ਨੂੰ ਪਹੁੰਚਾਉਣਾ ਹੈ ਅਤੇ ਉਨ੍ਹਾਂ ਨੂੰ ਪਰਮੇਸ਼ੁਰ ਦਾ ਬਚਨ ਸਿਖਾਉਣਾ ਹੈ ਜੋ ਅਸੀਂ ਸਿੱਖਿਆ 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ਨੂੰ ਜੀਉਂਦਾ ਕੀਤਾ ਗਿਆ ਹੈ ਅਤੇ ਉਹ ਸਦੀਵੀ ਤੌਰ 'ਤੇ ਜ਼ਿੰਦਾ ਹੈ, ਚਰਚਾਂ ਅਤੇ ਵਿਸ਼ਵਾਸੀਆਂ ਦੇ ਨਾਲ ਜੋ ਉਸ ਵਿੱਚ ਵਿਸ਼ਵਾਸ ਕਰਦੇ ਹਨ।</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ਪੌਲੁਸ ਨੇ ਆਪਣੀ ਮੌਤ ਦਾ ਦਿਨ ਨੇੜੇ ਆਉਣ ਤੇ ਇਹ ਚਿੱਠੀ ਕਿਸ ਨੂੰ ਲਿਖੀ?</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ਲੂਕਾ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ਨਿਸ਼ਾਨ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ਟਿਮੋਥਿਉਸ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ਸੀਲਾਸ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ਟਿਮੋਥਿਉਸ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ਮੈਨੂੰ ਤੁਹਾਡੇ ਸੱਚੇ ਵਿਸ਼ਵਾਸ ਦੀ ਯਾਦ ਦਿਵਾਈ ਗਈ ਹੈ, ਜੋ ਪਹਿਲਾਂ ਤੁਹਾਡੀ ਦਾਦੀ ਲੋਇਸ ਅਤੇ ਤੁਹਾਡੀ ਮਾਂ ਯੂਨੀਸ ਵਿੱਚ ਰਹਿੰਦੀ ਸੀ ਅਤੇ, ਮੈਨੂੰ ਯਕੀਨ ਹੈ, ਹੁਣ ਤੁਹਾਡੇ ਵਿੱਚ ਵੀ ਰਹਿੰਦਾ 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2 ਥਿਮੋਥੀ</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ਨੰਬਰ 100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ਜੌਨ ਨੇ ਇੱਕ ਅਦਭੁਤ ਦ੍ਰਿਸ਼ ਦੇਖਿਆ</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ਜਿਹੜਾ ਇਨ੍ਹਾਂ ਗੱਲਾਂ ਦੀ ਗਵਾਹੀ ਦਿੰਦਾ ਹੈ ਉਹ ਆਖਦਾ ਹੈ, "ਹਾਂ, ਮੈਂ ਜਲਦੀ ਆ ਰਿਹਾ ਹਾਂ।" ਆਮੀਨ। ਆਓ, ਪ੍ਰਭੂ ਯਿਸੂ।</a:t>
            </a:r>
            <a:endParaRPr xmlns:a="http://schemas.openxmlformats.org/drawingml/2006/main" lang="en-US" altLang="ko-KR" sz="3600"/>
          </a:p>
          <a:p>
            <a:pPr xmlns:a="http://schemas.openxmlformats.org/drawingml/2006/main" lvl="0">
              <a:defRPr/>
            </a:pPr>
            <a:r xmlns:a="http://schemas.openxmlformats.org/drawingml/2006/main">
              <a:rPr lang="p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ਪਰਕਾਸ਼ ਦੀ ਪੋਥੀ</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22:</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ਸ਼ਾਨਦਾਰ ਰੂਪ ਨਾਲ ਚਮਕਦਾ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ਚਰਚ ਦੇ ਅਤਿਆਚਾਰ ਦਿਨੋ-ਦਿਨ ਬਦਤਰ ਅਤੇ ਬਦਤਰ ਹੁੰਦੇ ਗਏ. ਉਸ ਦੇ ਸਾਰੇ ਚੇਲੇ ਵਿਸ਼ਵਾਸ ਨੂੰ ਕਾਇਮ ਰੱਖਦੇ ਹੋਏ ਸ਼ਹੀਦ ਹੋ ਗਏ ਸਨ, ਅਤੇ ਜੌਨ ਇਕੱਲੇ ਪਟਮੋਸ ਤੱਕ ਸੀਮਤ ਸੀ।</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ਇੱਕ ਦਿਨ ਉਸਨੇ ਤੁਰ੍ਹੀ ਵਰਗੀ ਇੱਕ ਉੱਚੀ ਅਵਾਜ਼ ਸੁਣੀ, ਜਿਸ ਵਿੱਚ ਕਿਹਾ ਗਿਆ ਸੀ: "ਜੋ ਕੁਝ ਤੁਸੀਂ ਦੇਖਦੇ ਹੋ, ਇੱਕ ਪੋਥੀ ਵਿੱਚ ਲਿਖੋ ਅਤੇ ਇਸਨੂੰ ਸੱਤ ਚਰਚਾਂ ਨੂੰ ਭੇਜੋ।"</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ਯੂਹੰਨਾ ਨੇ ਵੀ ਯਿਸੂ ਨੂੰ ਦੇਖਿਆ। ਯਿਸੂ ਇੱਕ ਰਾਜੇ ਦੀ ਮੂਰਤ ਸੀ ਜਿਸ ਕੋਲ ਸੰਸਾਰ ਦੀ ਸਾਰੀ ਸ਼ਕਤੀ ਸੀ।</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ਯੂਹੰਨਾ ਨੇ ਨਵਾਂ ਅਕਾਸ਼ ਅਤੇ ਆਉਣ ਵਾਲੀ ਨਵੀਂ ਧਰਤੀ ਨੂੰ ਦੇਖਿਆ। ਕੋਈ ਬੁਰਾਈ ਨਹੀਂ ਹੋਵੇਗੀ, ਕੋਈ ਗਮ ਨਹੀਂ ਹੋਵੇਗਾ, ਅਤੇ ਪਰਮਾਤਮਾ ਨਾਲ ਸਦਾ ਖੁਸ਼ੀ ਹੋਵੇਗੀ।</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ਯੂਹੰਨਾ ਨੇ ਇਹ ਸਾਰੇ ਦਰਸ਼ਣ ਲਿਖੇ ਅਤੇ ਕਲੀਸਿਯਾਵਾਂ ਨੂੰ ਲਿਖੇ। "ਆਪਣੀ ਨਿਹਚਾ ਬਣਾਈ ਰੱਖੋ, ਕਿਉਂਕਿ ਪ੍ਰਭੂ ਦੁਬਾਰਾ ਆਵੇਗਾ!" ਇਹ ਬਾਈਬਲ ਦੀ ਆਖ਼ਰੀ ਕਿਤਾਬ ਹੈ, ਪਰਕਾਸ਼ ਦੀ ਪੋਥੀ</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ਯਿਸੂ ਇਸ ਧਰਤੀ ਉੱਤੇ ਦੁਬਾਰਾ ਵਾਪਸ ਆਵੇਗਾ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ਕਿਸੇ ਦਿਨ ਜੱਜ ਵਜੋਂ।</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ਉਸ ਸਮੇਂ, ਜਿਨ੍ਹਾਂ ਨੇ ਵਿਸ਼ਵਾਸ ਨਹੀਂ ਕੀਤਾ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ਯਿਸੂ ਵਿੱਚ ਸਦਾ ਲਈ ਦੁੱਖ,</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ਜਿਹੜੇ ਲੋਕ ਯਿਸੂ ਵਿੱਚ ਵਿਸ਼ਵਾਸ ਕਰਦੇ ਹਨ ਉਹ ਆਨੰਦ ਲੈਣਗੇ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ਖੁਸ਼ੀ ਦੇ ਨਾਲ ਸਦੀਵੀ ਜੀਵਨ.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ਕੀ ਤੁਸੀਂ ਯਿਸੂ ਦੇ ਦੁਬਾਰਾ ਆਉਣ ਦੀ ਉਡੀਕ ਕਰ ਰਹੇ 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ਸਾਨੂੰ ਇਸ ਉਮੀਦ ਨੂੰ ਨਹੀਂ ਗੁਆਉਣਾ ਚਾਹੀਦਾ, ਸਾਨੂੰ ਇਸ ਧਰਤੀ ਉੱਤੇ ਅੰਤ ਤੱਕ ਆਪਣਾ ਵਿਸ਼ਵਾਸ ਰੱਖਣਾ ਚਾਹੀਦਾ 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ਦੁਬਾਰਾ ਇਸ ਧਰਤੀ ਉੱਤੇ ਰਾਜੇ ਵਜੋਂ ਵਾਪਸ ਆਵੇਗਾ, ਸਾਰੀਆਂ ਚੀਜ਼ਾਂ ਦਾ ਨਿਰਣਾ ਕਰੇਗਾ, ਅਤੇ ਹਮੇਸ਼ਾ ਲਈ ਸਾਰੀਆਂ ਚੀਜ਼ਾਂ 'ਤੇ ਰਾਜ ਕਰੇਗਾ।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ਉਸ ਟਾਪੂ ਦਾ ਕੀ ਨਾਮ ਹੈ ਜਿੱਥੇ ਚੇਲੇ ਜੌਨ ਨੂੰ ਸੀਮਤ ਰੱਖਿਆ ਗਿਆ 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ਮਾਲਟਾ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ਹਵਾਈ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ਕਿਤਿਮ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ਪਟਮੋਸ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ਪਟਮੋਸ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ਜਿਹੜਾ ਇਨ੍ਹਾਂ ਗੱਲਾਂ ਦੀ ਗਵਾਹੀ ਦਿੰਦਾ ਹੈ ਉਹ ਆਖਦਾ ਹੈ, "ਹਾਂ, ਮੈਂ ਜਲਦੀ ਆ ਰਿਹਾ ਹਾਂ।" ਆਮੀਨ। ਆਓ, ਪ੍ਰਭੂ ਯਿਸੂ।</a:t>
            </a:r>
            <a:endParaRPr xmlns:a="http://schemas.openxmlformats.org/drawingml/2006/main" lang="en-US" altLang="ko-KR" sz="3600"/>
          </a:p>
          <a:p>
            <a:pPr xmlns:a="http://schemas.openxmlformats.org/drawingml/2006/main" lvl="0">
              <a:defRPr/>
            </a:pPr>
            <a:r xmlns:a="http://schemas.openxmlformats.org/drawingml/2006/main">
              <a:rPr lang="p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ਪਰਕਾਸ਼ ਦੀ ਪੋਥੀ</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22:</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a:t>
            </a:r>
            <a:r xmlns:a="http://schemas.openxmlformats.org/drawingml/2006/main">
              <a:rPr altLang="en-US" lang="pa" sz="4000">
                <a:solidFill>
                  <a:srgbClr val="ff0000"/>
                </a:solidFill>
              </a:rPr>
              <a:t> </a:t>
            </a:r>
            <a:r xmlns:a="http://schemas.openxmlformats.org/drawingml/2006/main">
              <a:rPr altLang="ko-KR" lang="pa" sz="4000">
                <a:solidFill>
                  <a:srgbClr val="ff0000"/>
                </a:solidFill>
              </a:rPr>
              <a:t>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ਯਿਸੂ ਦੇ ਰੂਪਾਂਤਰਣ ਨੂੰ ਕਿਸ ਨੇ ਨਹੀਂ ਦੇਖਿਆ?</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ਪੀਟਰ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ਜੇਮਜ਼</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ਜੌਨ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ਥਾਮਸ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ਥਾਮਸ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ਉੱਥੇ ਉਨ੍ਹਾਂ ਦੇ ਸਾਮ੍ਹਣੇ ਉਹ ਬਦਲ ਗਿਆ। ਉਸਦਾ ਚਿਹਰਾ ਸੂਰਜ ਵਾਂਗ ਚਮਕਿਆ, ਅਤੇ ਉਸਦੇ ਕੱਪੜੇ ਚਾਨਣ ਵਾਂਗ ਚਿੱਟੇ ਹੋ ਗਏ।</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17:</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75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a:t>
            </a:r>
            <a:r xmlns:a="http://schemas.openxmlformats.org/drawingml/2006/main">
              <a:rPr lang="pa" altLang="en-US" sz="4400"/>
              <a:t> </a:t>
            </a:r>
            <a:r xmlns:a="http://schemas.openxmlformats.org/drawingml/2006/main">
              <a:rPr lang="pa" altLang="ko-KR" sz="4400"/>
              <a:t>ਬੱਚਿਆਂ ਨੂੰ ਪਿਆਰ ਕਰਦਾ 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ਜਦੋਂ ਯਿਸੂ ਨੇ ਇਹ ਦੇਖਿਆ, ਤਾਂ ਉਸਨੂੰ ਗੁੱਸਾ ਆਇਆ। ਉਸ ਨੇ ਉਨ੍ਹਾਂ ਨੂੰ ਕਿਹਾ, “ਛੋਟੇ ਬਾਲਕਾਂ ਨੂੰ ਮੇਰੇ ਕੋਲ ਆਉਣ ਦਿਓ ਅਤੇ ਉਨ੍ਹਾਂ ਨੂੰ ਨਾ ਰੋਕੋ ਕਿਉਂਕਿ ਪਰਮੇਸ਼ੁਰ ਦਾ ਰਾਜ ਇਹੋ ਜਿਹੇ ਲੋਕਾਂ ਦਾ 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ਇੱਕ ਮਾਤਾ-ਪਿਤਾ ਆਪਣੇ ਬੱਚੇ ਨੂੰ ਯਿਸੂ ਦੁਆਰਾ ਅਸੀਸ ਦੇਣ ਲਈ ਯਿਸੂ ਕੋਲ ਲਿਆਏ।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ਫਿਰ, ਯਿਸੂ ਦੇ ਚੇਲਿਆਂ ਨੇ ਉਸ ਨੂੰ ਝਿੜਕਿਆ। "ਤੁਸੀਂ ਆਪਣੇ ਬੱਚੇ ਨੂੰ ਯਿਸੂ ਕੋਲ ਲਿਆਉਣ ਦੀ ਹਿੰਮਤ ਕਿਵੇਂ ਕੀਤੀ?"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ਜਦੋਂ ਯਿਸੂ ਨੇ ਇਹ ਦੇਖਿਆ, ਤਾਂ ਉਸਨੇ ਗੁੱਸੇ ਨਾਲ ਕਿਹਾ।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“ਬੱਚਿਆਂ ਨੂੰ ਮੇਰੇ ਕੋਲ ਆਉਣ ਤੋਂ ਨਾ ਰੋਕੋ। ਰੱਬ ਦਾ ਰਾਜ ਇਹਨਾਂ ਬੱਚਿਆਂ ਦਾ 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ਪਰ ਪੁੱਤਰ ਨੇ ਦੂਰ ਦੇਸ ਵਿਚ ਆਪਣੀ ਸਾਰੀ ਜਾਇਦਾਦ ਬਰਬਾਦ ਕਰ ਦਿੱਤੀ ਅਤੇ ਦੁਖੀ ਹੋ ਗਿਆ।</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“ਕੋਈ ਵੀ ਵਿਅਕਤੀ ਜੋ ਪਰਮੇਸ਼ੁਰ ਦੇ ਰਾਜ ਨੂੰ ਇੱਕ ਛੋਟੇ ਬੱਚੇ ਵਾਂਗ ਸਵੀਕਾਰ ਨਹੀਂ ਕਰੇਗਾ, ਉਹ ਕਦੇ ਵੀ ਇਸ ਵਿੱਚ ਦਾਖਲ ਨਹੀਂ ਹੋਵੇਗਾ।” ਅਤੇ ਉਸਨੇ ਬੱਚਿਆਂ ਨੂੰ ਆਪਣੀਆਂ ਬਾਹਾਂ ਵਿੱਚ ਲਿਆ, ਉਨ੍ਹਾਂ ਉੱਤੇ ਆਪਣੇ ਹੱਥ ਰੱਖੇ ਅਤੇ ਉਨ੍ਹਾਂ ਨੂੰ ਅਸੀਸ ਦਿੱਤੀ।</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pa" sz="3600">
                <a:solidFill>
                  <a:schemeClr val="tx1">
                    <a:lumMod val="65000"/>
                    <a:lumOff val="35000"/>
                  </a:schemeClr>
                </a:solidFill>
              </a:rPr>
              <a:t>ਯਿਸੂ ਨੇ ਕਿਹਾ ਕਿ ਪਰਮੇਸ਼ੁਰ ਦਾ ਰਾਜ ਇਨ੍ਹਾਂ ਬੱਚਿਆਂ ਦਾ 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ਆਓ ਅਸੀਂ ਵੀ ਅਜਿਹੇ ਬੱਚੇ ਬਣੀਏ ਜੋ ਪਰਮੇਸ਼ੁਰ ਨੂੰ ਪਿਆਰ ਕਰਦੇ ਹਨ ਅਤੇ ਸ਼ੁੱਧ, ਇਮਾਨਦਾਰ ਨੂੰ ਗੁਆਏ ਬਿਨਾਂ ਯਿਸੂ ਦਾ ਕਹਿਣਾ ਮੰਨਦੇ ਹਨ,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ਅਤੇ ਇੱਕ ਬੱਚੇ ਦਾ ਸੱਚਾ ਦਿਲ.</a:t>
            </a:r>
            <a:r xmlns:a="http://schemas.openxmlformats.org/drawingml/2006/main">
              <a:rPr altLang="en-US" lang="pa"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r xmlns:a="http://schemas.openxmlformats.org/drawingml/2006/main">
              <a:rPr altLang="en-US" lang="pa" sz="3600">
                <a:solidFill>
                  <a:srgbClr val="0070c0"/>
                </a:solidFill>
              </a:rPr>
              <a:t> </a:t>
            </a:r>
            <a:r xmlns:a="http://schemas.openxmlformats.org/drawingml/2006/main">
              <a:rPr altLang="ko-KR" lang="pa" sz="3600">
                <a:solidFill>
                  <a:srgbClr val="0070c0"/>
                </a:solidFill>
              </a:rPr>
              <a:t>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ਬੱਚਿਆਂ ਨੂੰ ਪਿਆਰ ਕਰਦਾ ਹੈ, ਕਦਰ ਕਰਦਾ ਹੈ ਅਤੇ ਅਸੀਸ ਦਿੰਦਾ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ਜਦੋਂ ਬੱਚਿਆਂ ਨੇ ਯਿਸੂ ਕੋਲ ਜਾਣ ਦੀ ਕੋਸ਼ਿਸ਼ ਕੀਤੀ ਤਾਂ ਚੇਲਿਆਂ ਨੇ ਕੀ ਕੀਤਾ?</a:t>
            </a:r>
            <a:r xmlns:a="http://schemas.openxmlformats.org/drawingml/2006/main">
              <a:rPr altLang="en-US" lang="p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ਉਨ੍ਹਾਂ ਨੇ ਖੁਸ਼ੀ ਨਾਲ ਉਨ੍ਹਾਂ ਦਾ ਸੁਆਗਤ ਕੀਤਾ।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ਉਨ੍ਹਾਂ ਨੇ ਉਨ੍ਹਾਂ ਨੂੰ ਯਿਸੂ ਕੋਲ ਨਾ ਜਾਣ ਲਈ ਝਿੜਕਿਆ।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ਉਨ੍ਹਾਂ ਨੇ ਬੱਚਿਆਂ ਨੂੰ ਯਿਸੂ ਨਾਲ ਮਿਲਾਇਆ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ਉਹਨਾਂ ਨੇ ਉਹਨਾਂ ਨੂੰ ਕੁਝ ਭੋਜਨ ਦਿੱਤਾ ਅਤੇ ਉਹਨਾਂ ਨੂੰ ਘਰ ਭੇਜ ਦਿੱਤਾ।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② </a:t>
            </a:r>
            <a:r xmlns:a="http://schemas.openxmlformats.org/drawingml/2006/main">
              <a:rPr altLang="ko-KR" lang="pa" sz="2800">
                <a:solidFill>
                  <a:srgbClr val="ff0000"/>
                </a:solidFill>
              </a:rPr>
              <a:t>ਉਨ੍ਹਾਂ ਨੇ ਉਨ੍ਹਾਂ ਨੂੰ ਯਿਸੂ ਕੋਲ ਨਾ ਜਾਣ ਲਈ ਝਿੜਕਿਆ।</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ਜਦੋਂ ਯਿਸੂ ਨੇ ਇਹ ਦੇਖਿਆ, ਤਾਂ ਉਸਨੂੰ ਗੁੱਸਾ ਆਇਆ। ਉਸ ਨੇ ਉਨ੍ਹਾਂ ਨੂੰ ਕਿਹਾ, “ਛੋਟੇ ਬਾਲਕਾਂ ਨੂੰ ਮੇਰੇ ਕੋਲ ਆਉਣ ਦਿਓ ਅਤੇ ਉਨ੍ਹਾਂ ਨੂੰ ਨਾ ਰੋਕੋ ਕਿਉਂਕਿ ਪਰਮੇਸ਼ੁਰ ਦਾ ਰਾਜ ਇਹੋ ਜਿਹੇ ਲੋਕਾਂ ਦਾ 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76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ਨੇ ਇੱਕ ਅੰਨ੍ਹੇ ਆਦਮੀ, ਬਰਤਿਮਈ ਨੂੰ ਚੰਗਾ ਕੀਤਾ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"ਜਾਓ," ਯਿਸੂ ਨੇ ਕਿਹਾ, "ਤੇਰੀ ਨਿਹਚਾ ਨੇ ਤੈਨੂੰ ਚੰਗਾ ਕੀਤਾ ਹੈ।" ਝੱਟ ਉਸ ਦੀ ਨਜ਼ਰ ਹੋ ਗਈ ਅਤੇ ਉਹ ਰਾਹ ਵਿਚ ਯਿਸੂ ਦੇ ਪਿੱਛੇ-ਪਿੱਛੇ ਤੁਰ ਪਿਆ।</a:t>
            </a:r>
            <a:endParaRPr xmlns:a="http://schemas.openxmlformats.org/drawingml/2006/main" altLang="ko-KR" lang="en-US" sz="3600"/>
          </a:p>
          <a:p>
            <a:pPr xmlns:a="http://schemas.openxmlformats.org/drawingml/2006/main" lvl="0">
              <a:defRPr/>
            </a:pPr>
            <a:r xmlns:a="http://schemas.openxmlformats.org/drawingml/2006/main">
              <a:rPr altLang="ko-KR" lang="p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p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10:</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ਜਦੋਂ ਯਿਸੂ ਯਰੀਹੋ ਵਿੱਚ ਆਇਆ, ਇੱਕ ਅੰਨ੍ਹਾ ਆਦਮੀ, ਬਰਤਿਮਈ ਸੜਕ ਦੇ ਕਿਨਾਰੇ ਬੈਠਾ ਭੀਖ ਮੰਗ ਰਿਹਾ 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ਜਦੋਂ ਉਸਨੇ ਸੁਣਿਆ ਕਿ ਇਹ ਨਾਸਰਤ ਦਾ ਯਿਸੂ ਸੀ, ਤਾਂ ਉਹ ਉੱਚੀ-ਉੱਚੀ ਬੋਲਣ ਲੱਗਾ, "ਯਿਸੂ, ਦਾਊਦ ਦੇ ਪੁੱਤਰ, ਮੇਰੇ ਉੱਤੇ ਦਯਾ ਕਰੋ!"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ਯਿਸੂ ਨੇ ਬਰਤਿਮਾਈ ਨੂੰ ਬੁਲਾਇਆ। "ਤੁਸੀਂ ਕੀ ਚਾਹੁੰਦੇ ਹੋ ਕਿ ਮੈਂ ਤੁਹਾਡੇ ਲਈ ਕੀ ਕਰਾਂ?" ਯਿਸੂ ਨੇ ਉਸਨੂੰ ਪੁੱਛਿਆ. ਅੰਨ੍ਹੇ ਆਦਮੀ ਨੇ ਕਿਹਾ, "ਰੱਬੀ, ਮੈਂ ਦੇਖਣਾ ਚਾਹੁੰਦਾ ਹਾਂ."</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pa" sz="2800">
                <a:solidFill>
                  <a:schemeClr val="tx1">
                    <a:lumMod val="65000"/>
                    <a:lumOff val="35000"/>
                  </a:schemeClr>
                </a:solidFill>
              </a:rPr>
              <a:t>ਪੁੱਤਰ ਨੂੰ ਅਹਿਸਾਸ ਹੋਇਆ ਕਿ ਉਹ ਆਪਣੇ ਪਿਤਾ ਦੇ ਘਰ ਵਿੱਚ ਨੌਕਰਾਂ ਨਾਲੋਂ ਵੱਧ ਦੁਖੀ ਹੋ ਗਿਆ 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pa" sz="2800">
                <a:solidFill>
                  <a:schemeClr val="tx1">
                    <a:lumMod val="65000"/>
                    <a:lumOff val="35000"/>
                  </a:schemeClr>
                </a:solidFill>
              </a:rPr>
              <a:t>ਇਸ ਲਈ ਉਹ ਵਾਪਸ ਆਇਆ ਅਤੇ ਆਪਣੇ ਪਿਤਾ ਨੂੰ ਬੇਨਤੀ ਕੀਤੀ ਕਿ ਉਹ ਉਸਨੂੰ ਆਪਣੇ ਸੇਵਕਾਂ ਵਿੱਚੋਂ ਇੱਕ ਮੰਨ ਲੈਣ।</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"ਜਾਓ," ਯਿਸੂ ਨੇ ਕਿਹਾ, "ਤੇਰੀ ਨਿਹਚਾ ਨੇ ਤੈਨੂੰ ਚੰਗਾ ਕੀਤਾ ਹੈ।" ਤੁਰੰਤ ਉਸ ਦੀ ਨਜ਼ਰ ਮਿਲ ਗਈ।</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"ਤੁਹਾਡਾ ਧੰਨਵਾਦ, ਯਿਸੂ!" ਬਰਤਿਮਈਅਸ ਯਿਸੂ ਦੇ ਪਿੱਛੇ-ਪਿੱਛੇ ਚੱਲਿਆ ਜਿਸ ਨੇ ਉਸਨੂੰ ਵੇਖਣ ਦਿੱਤਾ।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pa" sz="3600">
                <a:solidFill>
                  <a:schemeClr val="tx1">
                    <a:lumMod val="65000"/>
                    <a:lumOff val="35000"/>
                  </a:schemeClr>
                </a:solidFill>
              </a:rPr>
              <a:t>ਯਿਸੂ ਨੇ ਬਰਤਿਮਾਈ ਨੂੰ ਕਿਹਾ, “ਤੇਰੀ ਨਿਹਚਾ ਨੇ ਤੈਨੂੰ ਚੰਗਾ ਕੀਤਾ 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ਇਹ ਵਿਸ਼ਵਾਸ ਹੈ ਜੋ ਸਾਨੂੰ ਬਚਾਉਂਦਾ 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ਨਿਹਚਾ ਦਿਲੋਂ ਪ੍ਰਾਰਥਨਾ ਵਿਚ ਪ੍ਰਗਟ ਕੀਤੀ ਗਈ 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ਜਦੋਂ ਅਸੀਂ ਯਿਸੂ ਨੂੰ ਪ੍ਰਾਰਥਨਾ ਕਰਦੇ 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ਸਾਨੂੰ ਇਹ ਵਿਸ਼ਵਾਸ ਰੱਖਣਾ ਚਾਹੀਦਾ 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ਸਾਡੀਆਂ ਦਿਲੋਂ ਪ੍ਰਾਰਥਨਾਵਾਂ ਸੁਣਦਾ ਅਤੇ ਜਵਾਬ ਦਿੰਦਾ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ਬਰਤਿਮਈ ਨੇ ਯਿਸੂ ਤੋਂ ਕੀ ਮੰਗਿਆ?</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ਮੈਨੂੰ ਬਹੁਤ ਸਾਰੇ ਪੈਸੇ ਦਿਓ।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ਮੈਂ ਤੁਹਾਡਾ ਚੇਲਾ ਬਣਨਾ ਚਾਹੁੰਦਾ 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ਮੈਨੂੰ ਪਾਣੀ 'ਤੇ ਤੁਰਨ ਦਿਓ।</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ਮੈਂ ਦੁਬਾਰਾ ਦੇਖਣਾ ਚਾਹੁੰਦਾ/ਚਾਹੁੰਦੀ 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ਮੈਂ ਦੁਬਾਰਾ ਦੇਖਣਾ ਚਾਹੁੰਦਾ/ਚਾਹੁੰਦੀ 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"ਜਾਓ," ਯਿਸੂ ਨੇ ਕਿਹਾ, "ਤੇਰੀ ਨਿਹਚਾ ਨੇ ਤੈਨੂੰ ਚੰਗਾ ਕੀਤਾ ਹੈ।" ਝੱਟ ਉਸ ਦੀ ਨਜ਼ਰ ਹੋ ਗਈ ਅਤੇ ਉਹ ਰਾਹ ਵਿਚ ਯਿਸੂ ਦੇ ਪਿੱਛੇ-ਪਿੱਛੇ ਤੁਰ ਪਿਆ।</a:t>
            </a:r>
            <a:endParaRPr xmlns:a="http://schemas.openxmlformats.org/drawingml/2006/main" altLang="ko-KR" lang="en-US" sz="3600"/>
          </a:p>
          <a:p>
            <a:pPr xmlns:a="http://schemas.openxmlformats.org/drawingml/2006/main" lvl="0">
              <a:defRPr/>
            </a:pPr>
            <a:r xmlns:a="http://schemas.openxmlformats.org/drawingml/2006/main">
              <a:rPr altLang="ko-KR" lang="p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p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10:</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77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ਜ਼ੱਕੀ ਇੱਕ ਰੁੱਖ ਉੱਤੇ ਚੜ੍ਹ ਗਿਆ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ਕਿਉਂਕਿ ਮਨੁੱਖ ਦਾ ਪੁੱਤਰ ਗੁਆਚੀਆਂ ਚੀਜ਼ਾਂ ਨੂੰ ਲੱਭਣ ਅਤੇ ਬਚਾਉਣ ਆਇਆ ਸੀ।”</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19:</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ਜ਼ੱਕੀ ਨਾਂ ਦਾ ਇੱਕ ਅਮੀਰ ਆਦਮੀ ਸੀ। ਉਹ ਇੱਕ ਮੁੱਖ ਮਸੂਲੀਆ ਸੀ, ਇਸ ਲਈ ਲੋਕ ਉਸਨੂੰ ਨਫ਼ਰਤ ਕਰਦੇ ਸਨ।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ਇੱਕ ਦਿਨ ਯਿਸੂ ਉਸ ਪਿੰਡ ਵਿੱਚ ਆਇਆ ਜਿੱਥੇ ਜ਼ੱਕੀ ਰਹਿੰਦਾ ਸੀ। ਬਹੁਤ ਸਾਰੇ ਲੋਕ ਯਿਸੂ ਨੂੰ ਦੇਖਣ ਲਈ ਭੀੜ ਸਨ.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ਜਿਵੇਂ ਹੀ ਉਸ ਦੇ ਪਿਤਾ ਨੇ ਆਪਣੇ ਪੁੱਤਰ ਨੂੰ ਦੂਰੋਂ ਆਉਂਦਾ ਦੇਖਿਆ ਤਾਂ ਉਹ ਦੌੜ ਕੇ ਉਸ ਕੋਲ ਆਇਆ ਅਤੇ ਉਸ ਨੂੰ ਜੱਫੀ ਪਾ ਕੇ ਖੁਸ਼ੀ ਨਾਲ ਸਵੀਕਾਰ ਕਰ ਲਿਆ।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ਜ਼ੱਕੀ ਯਿਸੂ ਨੂੰ ਦੇਖਣ ਲਈ ਇੱਕ ਰੁੱਖ ਉੱਤੇ ਚੜ੍ਹ ਗਿਆ। ਯਿਸੂ ਨੇ ਉਸ ਵੱਲ ਦੇਖਿਆ ਅਤੇ ਕਿਹਾ. “ਜ਼ੱਕੀ, ਤੁਰੰਤ ਹੇਠਾਂ ਆ ਜਾ। ਮੈਨੂੰ ਅੱਜ ਤੁਹਾਡੇ ਘਰ ਰਹਿਣਾ ਚਾਹੀਦਾ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"ਜ਼ੱਕੀ ਨੇ ਯਿਸੂ ਨੂੰ ਫੈਸਲਾ ਕੀਤਾ, "ਮੈਂ ਆਪਣੀ ਅੱਧੀ ਜਾਇਦਾਦ ਗਰੀਬਾਂ ਨੂੰ ਦੇ ਦਿਆਂਗਾ।"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ਯਿਸੂ ਨੇ ਕਿਹਾ, "ਅੱਜ ਮੁਕਤੀ ਇਸ ਘਰ ਵਿੱਚ ਆਈ ਹੈ। ਮੈਂ ਗੁਆਚੀਆਂ ਚੀਜ਼ਾਂ ਨੂੰ ਲੱਭਣ ਅਤੇ ਬਚਾਉਣ ਆਇਆ 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ਜਦੋਂ ਜ਼ੱਕੀ ਯਿਸੂ ਨੂੰ ਮਿਲਿਆ, ਤਾਂ ਉਸਨੇ ਕਬੂਲ ਕੀਤਾ ਕਿ ਉਹ ਆਪਣੀ ਸਭ ਤੋਂ ਪਿਆਰੀ ਜਾਇਦਾਦ ਗਰੀਬਾਂ ਨੂੰ ਦੇ ਦੇਵੇਗਾ।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ਤੁਹਾਡੇ ਲਈ ਸਭ ਤੋਂ ਮਹੱਤਵਪੂਰਣ ਚੀਜ਼ ਕੀ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ਯਿਸੂ ਨੂੰ ਮਿਲਣ ਤੋਂ ਬਾਅਦ ਤੁਸੀਂ ਕੀ ਛੱਡ ਦਿੱਤਾ?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ਯਾਦ ਰੱਖਣਾ ਚਾਹੀਦਾ ਹੈ ਕਿ ਸਾਡੇ ਲਈ ਸਭ ਤੋਂ ਕੀਮਤੀ ਚੀਜ਼ ਯਿਸੂ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ਮੁਕਤੀਦਾਤਾ ਹੈ ਜੋ ਬਿਨਾਂ ਕਿਸੇ ਭੇਦਭਾਵ ਦੇ ਸਾਰਿਆਂ ਨੂੰ ਬਚਾਉਣ ਲਈ ਇਸ ਧਰਤੀ ਉੱਤੇ ਆਇਆ ਸੀ।</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a:t>
            </a:r>
            <a:r xmlns:a="http://schemas.openxmlformats.org/drawingml/2006/main">
              <a:rPr altLang="en-US" lang="pa" sz="4000">
                <a:solidFill>
                  <a:srgbClr val="ff0000"/>
                </a:solidFill>
              </a:rPr>
              <a:t> </a:t>
            </a:r>
            <a:r xmlns:a="http://schemas.openxmlformats.org/drawingml/2006/main">
              <a:rPr altLang="ko-KR" lang="pa" sz="4000">
                <a:solidFill>
                  <a:srgbClr val="ff0000"/>
                </a:solidFill>
              </a:rPr>
              <a:t>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ਲੋਕ ਜ਼ੱਕੀ ਨਾਲ ਨਫ਼ਰਤ ਕਿਉਂ ਕਰਦੇ ਸਨ?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ਕਿਉਂਕਿ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ਉਹ</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ਸੀ</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a</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ਮੁਖੀ</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ਟੈਕਸ</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ਕੁਲੈਕਟਰ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ਕਿਉਂਕਿ ਉਹ ਯਿਸੂ ਵਿੱਚ ਚੰਗੀ ਤਰ੍ਹਾਂ ਵਿਸ਼ਵਾਸ ਕਰਦਾ 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ਕਿਉਂਕਿ ਉਸਨੇ ਬਹੁਤ ਪ੍ਰਾਰਥਨਾ ਕੀਤੀ।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ਕਿਉਂਕਿ ਉਹ ਸੁੰਦਰ 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① </a:t>
            </a:r>
            <a:r xmlns:a="http://schemas.openxmlformats.org/drawingml/2006/main">
              <a:rPr altLang="ko-KR" lang="pa" sz="2800">
                <a:solidFill>
                  <a:srgbClr val="ff0000"/>
                </a:solidFill>
              </a:rPr>
              <a:t>ਕਿਉਂਕਿ ਉਹ ਇੱਕ ਮੁੱਖ ਮਸੂਲੀਆ ਸੀ।</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ਕਿਉਂਕਿ ਮਨੁੱਖ ਦਾ ਪੁੱਤਰ ਗੁਆਚੀਆਂ ਚੀਜ਼ਾਂ ਨੂੰ ਲੱਭਣ ਅਤੇ ਬਚਾਉਣ ਆਇਆ ਸੀ।”</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19:</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pa">
                <a:solidFill>
                  <a:schemeClr val="tx1">
                    <a:lumMod val="50000"/>
                    <a:lumOff val="50000"/>
                  </a:schemeClr>
                </a:solidFill>
              </a:rPr>
              <a:t>ਨੰ. 78 ਰੱਬ ਦਾ ਬਚਨ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pa" sz="4400"/>
              <a:t>ਚੱਟਾਨ 'ਤੇ ਬਣਿਆ ਘਰ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“ਇਸ ਲਈ ਹਰ ਕੋਈ ਜੋ ਮੇਰੀਆਂ ਇਨ੍ਹਾਂ ਗੱਲਾਂ ਨੂੰ ਸੁਣਦਾ ਹੈ ਅਤੇ ਇਨ੍ਹਾਂ ਨੂੰ ਅਮਲੀਜਾਮਾ ਪਹਿਨਾਉਂਦਾ ਹੈ, ਉਹ ਉਸ ਬੁੱਧਵਾਨ ਵਰਗਾ ਹੈ ਜਿਸ ਨੇ ਆਪਣਾ ਘਰ ਚੱਟਾਨ ਉੱਤੇ ਬਣਾਇਆ 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7:</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ਯਿਸੂ ਨੇ ਦੋ ਆਦਮੀਆਂ ਦੀ ਕਹਾਣੀ ਦੱਸੀ ਜੋ ਇੱਕ ਘਰ ਬਣਾ ਰਹੇ ਸਨ।</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ਕਿਹਾ, "ਪਰਮੇਸ਼ੁਰ, ਤੁਹਾਡਾ ਪਿਤਾ ਹਮੇਸ਼ਾ ਤੁਹਾਡੀ ਉਡੀਕ ਕਰ ਰਿਹਾ 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ਉਨ੍ਹਾਂ ਵਿੱਚੋਂ ਇੱਕ ਨੇ ਆਪਣਾ ਘਰ ਰੇਤ ਉੱਤੇ ਬਣਾਉਣ ਦਾ ਫੈਸਲਾ ਕੀਤਾ, ਦੂਜੇ ਨੇ ਚੱਟਾਨ ਉੱਤੇ।</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ਦੋਵਾਂ ਨੇ ਘਰ ਬਣਾਉਣ ਲਈ ਸਖ਼ਤ ਮਿਹਨਤ ਕੀਤੀ। ਦੋਵੇਂ ਘਰ ਬਿਨਾਂ ਕਿਸੇ ਵੱਡੇ ਫਰਕ ਦੇ ਬਾਹਰੋਂ ਮਜ਼ਬੂਤ ਲੱਗ ਰਹੇ ਸਨ।</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ਭਾਰੀ ਬਰਸਾਤ ਕਾਰਨ ਹੜ੍ਹ ਆਇਆ ਤਾਂ ਰੇਤ ’ਤੇ ਬਣਿਆ ਮਕਾਨ ਰੁੜ੍ਹ ਗਿਆ। ਪਰ ਚੱਟਾਨ 'ਤੇ ਬਣਿਆ ਘਰ ਪੱਕਾ ਰਿਹਾ।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ਕਿਹਾ, “ਹਰ ਕੋਈ ਜੋ ਮੇਰੇ ਬਚਨਾਂ ਨੂੰ ਸੁਣਦਾ ਹੈ ਅਤੇ ਉਹਨਾਂ ਉੱਤੇ ਅਮਲ ਕਰਦਾ ਹੈ, ਉਹ ਉਸ ਬੁੱਧਵਾਨ ਵਰਗਾ ਹੈ ਜਿਸਨੇ ਆਪਣਾ ਘਰ ਚੱਟਾਨ ਉੱਤੇ ਬਣਾਇਆ।”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pa" sz="3600">
                <a:solidFill>
                  <a:schemeClr val="tx1">
                    <a:lumMod val="65000"/>
                    <a:lumOff val="35000"/>
                  </a:schemeClr>
                </a:solidFill>
              </a:rPr>
              <a:t>ਯਿਸੂ ਨੇ ਕਿਹਾ, “ਹਰ ਕੋਈ ਜੋ ਮੇਰੇ ਬਚਨਾਂ ਨੂੰ ਸੁਣਦਾ ਹੈ ਅਤੇ ਉਹਨਾਂ ਉੱਤੇ ਅਮਲ ਕਰਦਾ ਹੈ, ਉਹ ਉਸ ਬੁੱਧਵਾਨ ਵਰਗਾ ਹੈ ਜਿਸਨੇ ਆਪਣਾ ਘਰ ਚੱਟਾਨ ਉੱਤੇ ਬਣਾਇਆ।”</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ਕੀ ਤੁਸੀਂ ਪਰਮੇਸ਼ੁਰ ਦੇ ਹਰ ਬਚਨ ਨੂੰ ਅਮਲ ਵਿੱਚ ਲਿਆਉਂਦੇ ਹੋ?</a:t>
            </a:r>
            <a:r xmlns:a="http://schemas.openxmlformats.org/drawingml/2006/main">
              <a:rPr altLang="en-US" lang="pa" sz="3600">
                <a:solidFill>
                  <a:schemeClr val="tx1">
                    <a:lumMod val="65000"/>
                    <a:lumOff val="35000"/>
                  </a:schemeClr>
                </a:solidFill>
              </a:rPr>
              <a:t> </a:t>
            </a:r>
            <a:r xmlns:a="http://schemas.openxmlformats.org/drawingml/2006/main">
              <a:rPr altLang="ko-KR" lang="pa" sz="3600">
                <a:solidFill>
                  <a:schemeClr val="tx1">
                    <a:lumMod val="65000"/>
                    <a:lumOff val="35000"/>
                  </a:schemeClr>
                </a:solidFill>
              </a:rPr>
              <a:t>ਆਓ ਅਸੀਂ ਬੁੱਧਵਾਨ ਬਣੀਏ ਜੋ ਪਰਮੇਸ਼ੁਰ ਦੇ ਬਚਨ ਨੂੰ ਮੰਨਦੇ ਹਨ।</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r xmlns:a="http://schemas.openxmlformats.org/drawingml/2006/main">
              <a:rPr altLang="en-US" lang="pa" sz="3600">
                <a:solidFill>
                  <a:srgbClr val="0070c0"/>
                </a:solidFill>
              </a:rPr>
              <a:t> </a:t>
            </a:r>
            <a:r xmlns:a="http://schemas.openxmlformats.org/drawingml/2006/main">
              <a:rPr altLang="ko-KR" lang="pa" sz="3600">
                <a:solidFill>
                  <a:srgbClr val="0070c0"/>
                </a:solidFill>
              </a:rPr>
              <a:t>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ਬਚਨ ਦੀ ਪਾਲਣਾ ਕਰਨ ਵਾਲਿਆਂ ਵਿੱਚ ਖੁਸ਼ ਹੁੰਦਾ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ਰੇਤ 'ਤੇ ਬਣਿਆ ਘਰ ਕਦੋਂ ਢਹਿ ਗਿਆ?</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ਜਿਉਂ ਹੀ ਘਰ ਬਣ ਗਿਆ,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ਜਦੋਂ ਸੂਰਜ ਚਮਕਦਾ 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ਜਦੋਂ ਬਹੁਤ ਲੋਕ ਘਰੇ ਆਏ,</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ਜਦੋਂ ਬਹੁਤ ਬਾਰਿਸ਼ ਹੋਈ ਅਤੇ ਹੜ੍ਹ ਆ ਗਏ,</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ਜਦੋਂ ਬਹੁਤ ਬਾਰਿਸ਼ ਹੋਈ ਅਤੇ ਹੜ੍ਹ ਆ ਗਏ,</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“ਇਸ ਲਈ ਹਰ ਕੋਈ ਜੋ ਮੇਰੀਆਂ ਇਨ੍ਹਾਂ ਗੱਲਾਂ ਨੂੰ ਸੁਣਦਾ ਹੈ ਅਤੇ ਇਨ੍ਹਾਂ ਨੂੰ ਅਮਲੀਜਾਮਾ ਪਹਿਨਾਉਂਦਾ ਹੈ, ਉਹ ਉਸ ਬੁੱਧਵਾਨ ਵਰਗਾ ਹੈ ਜਿਸ ਨੇ ਆਪਣਾ ਘਰ ਚੱਟਾਨ ਉੱਤੇ ਬਣਾਇਆ 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7:</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79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ਪੰਜ ਬੁੱਧੀਮਾਨ ਕੁਆਰੀਆਂ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“ਇਸ ਲਈ ਜਾਗਦੇ ਰਹੋ, ਕਿਉਂਕਿ ਤੁਸੀਂ ਦਿਨ ਜਾਂ ਘੜੀ ਨਹੀਂ ਜਾਣਦੇ 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25:</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ਅਸੀਂ ਆਪਣੇ ਜੀਵਨ ਵਿੱਚ ਬਹੁਤ ਪਾਪ ਕਰਦੇ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ਇਸ ਲਈ ਅਸੀਂ ਪਰਮੇਸ਼ੁਰ ਦੇ ਵਿਰੁੱਧ ਪਾਪ ਕਰਨ ਲਈ ਦੋਸ਼ੀ ਮਹਿਸੂਸ ਕਰਦੇ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 ਪਰਮੇਸ਼ੁਰ ਨੇ ਹਮੇਸ਼ਾ ਸਾਡੇ ਪਾਪਾਂ ਲਈ ਸਾਨੂੰ ਮਾਫ਼ ਕੀਤਾ।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ਕਿਉਂਕਿ ਯਿਸੂ ਨੇ ਪਹਿਲਾਂ ਹੀ ਸਾਡੇ ਸਾਰੇ ਪਾਪਾਂ ਉੱਤੇ ਕਬਜ਼ਾ ਕਰ ਲਿਆ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ਤੁਹਾਨੂੰ ਇਸ 'ਤੇ ਵਿਸ਼ਵਾਸ ਕਰਨਾ ਚਾਹੀਦਾ ਹੈ ਅਤੇ ਸ਼ੁਕਰਗੁਜ਼ਾਰ ਅਤੇ ਅਨੰਦ ਨਾਲ ਪਰਮਾਤਮਾ ਕੋਲ ਜਾਣਾ ਚਾਹੀਦਾ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ਉੱਥੇ ਦਸ ਕੁਆਰੀਆਂ ਸਨ ਜੋ ਵਿਆਹ ਦੀ ਦਾਵਤ ਦੀ ਤਿਆਰੀ ਕਰ ਰਹੀਆਂ ਸਨ। ਪੰਜ ਸਿਆਣੀਆਂ ਕੁੜੀਆਂ ਨੇ ਕਾਫ਼ੀ ਤੇਲ ਨਾਲ ਦੀਵੇ ਤਿਆਰ ਕੀਤੇ, ਪਰ ਬਾਕੀ ਪੰਜਾਂ ਨੇ ਨਹੀਂ ਕੀਤਾ।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ਰਾਤ ਨੂੰ ਜਦੋਂ ਲਾੜਾ ਲੇਟ ਗਿਆ ਤਾਂ ਦਸ ਕੁਆਰੀਆਂ ਸੌਂ ਗਈਆਂ।</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"ਲਾੜਾ ਆ ਗਿਆ ਹੈ!" ਕੁਆਰੀਆਂ ਕਾਹਲੀ ਨਾਲ ਉੱਠੀਆਂ। ਅਤੇ ਉਨ੍ਹਾਂ ਪੰਜਾਂ ਕੁਆਰੀਆਂ ਦੇ ਦੀਵੇ ਬੁਝ ਗਏ ਜਿਨ੍ਹਾਂ ਨੇ ਕਾਫ਼ੀ ਤੇਲ ਨਹੀਂ ਤਿਆਰ ਕੀਤਾ ਸੀ।</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“ਸਾਨੂੰ ਕੁਝ ਤੇਲ ਦਿਓ।” “ਜੇਕਰ ਅਸੀਂ ਤੁਹਾਨੂੰ ਆਪਣਾ ਤੇਲ ਦਿੰਦੇ ਹਾਂ, ਤਾਂ ਸਾਡਾ ਤੇਲ ਵੀ ਖਤਮ ਹੋ ਸਕਦਾ ਹੈ। ਜਾ ਕੇ ਤੇਲ ਲੈ ਆ।"</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ਪਰ ਜਦੋਂ ਉਹ ਪੰਜ ਮੂਰਖ ਕੁੜੀਆਂ ਤੇਲ ਖਰੀਦਣ ਗਈਆਂ ਤਾਂ ਤਿਉਹਾਰ ਦਾ ਦਰਵਾਜ਼ਾ ਬੰਦ ਹੋ ਗਿਆ। ਆਖ਼ਰਕਾਰ, ਪੰਜਾਂ ਬੇਵਕੂਫ਼ ਕੁੜੀਆਂ ਨੂੰ ਪਾਰਟੀ ਵਿਚ ਸ਼ਾਮਲ ਨਹੀਂ ਹੋਣ ਦਿੱਤਾ ਗਿਆ।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pa" sz="3600">
                <a:solidFill>
                  <a:schemeClr val="tx1">
                    <a:lumMod val="65000"/>
                    <a:lumOff val="35000"/>
                  </a:schemeClr>
                </a:solidFill>
              </a:rPr>
              <a:t>ਇਹ ਇੱਕ ਕਹਾਣੀ ਹੈ ਜੋ ਯਿਸੂ ਸਾਨੂੰ ਦੱਸਦਾ ਹੈ ਕਿ ਉਸ ਦਿਨ ਦੀ ਉਡੀਕ ਕਿਵੇਂ ਕਰਨੀ ਹੈ ਜਦੋਂ ਉਹ ਵਾਪਸ ਆਵੇਗਾ।</a:t>
            </a:r>
            <a:r xmlns:a="http://schemas.openxmlformats.org/drawingml/2006/main">
              <a:rPr altLang="en-US" lang="pa" sz="3600">
                <a:solidFill>
                  <a:schemeClr val="tx1">
                    <a:lumMod val="65000"/>
                    <a:lumOff val="35000"/>
                  </a:schemeClr>
                </a:solidFill>
              </a:rPr>
              <a:t> </a:t>
            </a:r>
            <a:r xmlns:a="http://schemas.openxmlformats.org/drawingml/2006/main">
              <a:rPr altLang="ko-KR" lang="pa" sz="3600">
                <a:solidFill>
                  <a:schemeClr val="tx1">
                    <a:lumMod val="65000"/>
                    <a:lumOff val="35000"/>
                  </a:schemeClr>
                </a:solidFill>
              </a:rPr>
              <a:t>ਕੋਈ ਨਹੀਂ ਜਾਣਦਾ</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ਜਦੋਂ ਯਿਸੂ ਦੁਬਾਰਾ ਆਵੇਗਾ।</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pa" sz="3600">
                <a:solidFill>
                  <a:schemeClr val="tx1">
                    <a:lumMod val="65000"/>
                    <a:lumOff val="35000"/>
                  </a:schemeClr>
                </a:solidFill>
              </a:rPr>
              <a:t>ਪਰ ਪੰਜ ਬੁੱਧੀਮਾਨ ਕੁਆਰੀਆਂ ਵਾਂਗ, ਸਾਨੂੰ ਹਮੇਸ਼ਾ ਜਾਗਣਾ ਚਾਹੀਦਾ ਹੈ ਅਤੇ ਤਿਆਰ ਦਿਲ ਨਾਲ ਯਿਸੂ ਦੀ ਉਡੀਕ ਕਰਨੀ ਚਾਹੀਦੀ 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ਨੇ ਇਸ ਧਰਤੀ ਉੱਤੇ ਦੁਬਾਰਾ ਵਾਪਸ ਆਉਣ ਦਾ ਵਾਅਦਾ ਕੀਤਾ ਸੀ ਜਦੋਂ ਕੋਈ ਨਹੀਂ ਜਾਣਦਾ ਸੀ।</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ਮੂਰਖ ਪੰਜ ਕੁਆਰੀਆਂ ਨੇ ਕੀ ਤਿਆਰ ਨਹੀਂ ਕੀਤਾ?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ਤੇਲ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ਪਾਣੀ</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ਕੱਪੜੇ</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ਤੋਹਫ਼ਾ</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① </a:t>
            </a:r>
            <a:r xmlns:a="http://schemas.openxmlformats.org/drawingml/2006/main">
              <a:rPr altLang="ko-KR" lang="pa" sz="2800">
                <a:solidFill>
                  <a:srgbClr val="ff0000"/>
                </a:solidFill>
              </a:rPr>
              <a:t>ਤੇਲ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“ਇਸ ਲਈ ਜਾਗਦੇ ਰਹੋ, ਕਿਉਂਕਿ ਤੁਸੀਂ ਦਿਨ ਜਾਂ ਘੜੀ ਨਹੀਂ ਜਾਣਦੇ 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25:</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80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ਪ੍ਰਤਿਭਾ ਦਾ ਦ੍ਰਿਸ਼ਟਾਂਤ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r xmlns:a="http://schemas.openxmlformats.org/drawingml/2006/main">
              <a:rPr altLang="en-US" lang="pa" sz="3600">
                <a:solidFill>
                  <a:srgbClr val="0070c0"/>
                </a:solidFill>
              </a:rPr>
              <a:t> </a:t>
            </a:r>
            <a:r xmlns:a="http://schemas.openxmlformats.org/drawingml/2006/main">
              <a:rPr altLang="ko-KR" lang="pa" sz="3600">
                <a:solidFill>
                  <a:srgbClr val="0070c0"/>
                </a:solidFill>
              </a:rPr>
              <a:t>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ਹਮੇਸ਼ਾ ਪਿਆਰ ਕਰਦਾ ਹੈ ਅਤੇ ਸਾਡੇ ਲਈ ਉਡੀਕ ਕਰਦਾ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"ਉਸ ਦੇ ਮਾਲਕ ਨੇ ਜਵਾਬ ਦਿੱਤਾ, 'ਸ਼ਾਬਾਸ਼, ਚੰਗੇ ਅਤੇ ਵਫ਼ਾਦਾਰ ਨੌਕਰ! ਤੁਸੀਂ ਕੁਝ ਚੀਜ਼ਾਂ ਨਾਲ ਵਫ਼ਾਦਾਰ ਰਹੇ ਹੋ; ਮੈਂ ਤੁਹਾਨੂੰ ਬਹੁਤ ਸਾਰੀਆਂ ਚੀਜ਼ਾਂ ਦਾ ਇੰਚਾਰਜ ਬਣਾਵਾਂਗਾ। ਆਓ ਅਤੇ ਆਪਣੇ ਮਾਲਕ ਦੀ ਖੁਸ਼ੀ ਸਾਂਝੀ ਕਰੋ!'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ਇੱਕ ਵਿਅਕਤੀ ਨੇ ਵਿਦੇਸ਼ ਜਾਂਦੇ ਸਮੇਂ ਆਪਣੇ ਨੌਕਰਾਂ ਨੂੰ ਪੈਸੇ ਸੌਂਪੇ। ਉਸਨੇ ਪਹਿਲੇ ਨੌਕਰ ਨੂੰ ਪੰਜ ਤੋੜੇ, ਦੂਜੇ ਨੂੰ ਦੋ ਅਤੇ ਤੀਜੇ ਨੂੰ ਇੱਕ ਤੋੜੇ ਦਿੱਤੇ।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pa" sz="2800">
                <a:solidFill>
                  <a:schemeClr val="tx1">
                    <a:lumMod val="65000"/>
                    <a:lumOff val="35000"/>
                  </a:schemeClr>
                </a:solidFill>
              </a:rPr>
              <a:t>ਜਿਸ ਨੌਕਰ ਨੂੰ 5 ਤੋੜੇ ਅਤੇ ਦੋ ਤੋੜੇ ਮਿਲੇ ਸਨ, ਉਹ ਇੱਕੋ ਵਾਰ ਚਲਾ ਗਿਆ ਅਤੇ ਆਪਣਾ ਪੈਸਾ ਕੰਮ ਉੱਤੇ ਲਗਾ ਦਿੱਤਾ ਅਤੇ ਦੁੱਗਣਾ ਕਮਾ ਲਿਆ। ਹਾਲਾਂਕਿ, ਇੱਕ ਵਿਅਕਤੀ ਜਿਸਨੂੰ 1 ਪ੍ਰਤਿਭਾ ਪ੍ਰਾਪਤ ਹੋਇਆ ਸੀ, ਬਾਹਰ ਗਿਆ ਅਤੇ ਜ਼ਮੀਨ ਵਿੱਚ ਇੱਕ ਟੋਆ ਪੁੱਟਿਆ ਅਤੇ ਆਪਣੇ ਮਾਲਕ ਦੇ ਪੈਸੇ ਲੁਕਾ ਦਿੱਤੇ।</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ਮਾਲਕ ਵਾਪਸ ਆਇਆ ਅਤੇ ਉਨ੍ਹਾਂ ਨਾਲ ਲੇਖਾ-ਜੋਖਾ ਕੀਤਾ, ਤਾਂ ਪਹਿਲੇ ਨੌਕਰ ਨੇ ਪੰਜ ਤੋੜੇ ਹੋਰ ਕਮਾਏ ਅਤੇ ਦੂਜੇ ਨੇ ਦੋ ਹੋਰ।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ਪਰ, ਜਿਸ ਨੌਕਰ ਨੂੰ ਇੱਕ ਵੀ ਝੋਲਾ ਮਿਲਿਆ, ਉਸ ਨੂੰ ਕੋਈ ਲਾਭ ਨਹੀਂ ਹੋਇਆ। “ਮਾਸਟਰ, ਤੁਸੀਂ ਮੈਨੂੰ ਸਿਰਫ ਇੱਕ ਪ੍ਰਤਿਭਾ ਦਿੱਤੀ ਹੈ। ਫਿਰ ਮੈਂ ਹੋਰ ਪੈਸੇ ਕਿਵੇਂ ਕਮਾ ਸਕਦਾ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ਉਸਦਾ ਮਾਲਕ ਨਾਰਾਜ਼ ਸੀ। “ਤੁਹਾਨੂੰ ਮੇਰੇ ਪੈਸੇ ਬੈਂਕਰਾਂ ਕੋਲ ਜਮ੍ਹਾਂ ਕਰਵਾਉਣੇ ਚਾਹੀਦੇ ਸਨ, ਮੈਨੂੰ ਵਿਆਜ ਸਮੇਤ ਵਾਪਸ ਮਿਲ ਜਾਂਦੇ। ਤੂੰ ਨਿਕੰਮੇ ਨੌਕਰ, ਮੇਰੇ ਘਰੋਂ ਨਿਕਲ 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ਯਿਸੂ ਸਾਨੂੰ ਪ੍ਰਤਿਭਾਵਾਂ ਦੇ ਦ੍ਰਿਸ਼ਟਾਂਤ ਦੁਆਰਾ ਆਲਸੀ ਨਾ ਹੋਣ ਦੀ ਚੇਤਾਵਨੀ ਦੇ ਰਿਹਾ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ਕਿੰਨਾ ਪ੍ਰਾਪਤ ਹੋਇਆ ਹੈ, ਇਸ ਤੋਂ ਵੀ ਵੱਧ ਮਹੱਤਵਪੂਰਨ ਕੁਝ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ਸਭ ਤੋਂ ਮਹੱਤਵਪੂਰਣ ਗੱਲ ਇਹ ਹੈ ਕਿ ਤੁਹਾਡੇ ਕੋਲ ਜੋ ਵੀ ਹੈ ਉਸ ਨੂੰ ਵਫ਼ਾਦਾਰੀ ਨਾਲ ਵਰਤ ਕੇ ਪਰਮੇਸ਼ੁਰ ਦੀ ਮਹਿਮਾ ਲਈ ਜੀਵਨ ਜੀਓ।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ਸਾਰਿਆਂ ਨੂੰ ਇਸ ਤਰ੍ਹਾਂ ਦਾ ਜੀਵਨ ਜਿਉਣਾ ਚਾਹੀਦਾ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ਯਿਸੂ ਦੁਆਰਾ ਉਸਤਤ ਕਰਨ ਲਈ.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ਸਾਡਾ ਮਾਲਕ ਹੈ, ਜੋ ਸਾਡੇ ਜੀਵਨ ਦਾ ਮੁਲਾਂਕਣ ਕਰਦਾ ਹੈ ਅਤੇ ਉਸ ਅਨੁਸਾਰ ਸਾਨੂੰ ਇਨਾਮ ਦਿੰਦਾ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ਦੂਰ ਸਫ਼ਰ ਕਰਦੇ ਹੋਏ ਮਾਲਕ ਨੇ ਨੌਕਰਾਂ ਨੂੰ ਕੀ ਸੌਂਪਿਆ 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ਘਰ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ਖੇਤਰ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ਸਟੋਰ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ਪ੍ਰਤਿਭਾ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ਪ੍ਰਤਿਭਾ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pa" sz="3600"/>
              <a:t>"ਉਸ ਦੇ ਮਾਲਕ ਨੇ ਜਵਾਬ ਦਿੱਤਾ, 'ਸ਼ਾਬਾਸ਼, ਚੰਗੇ ਅਤੇ ਵਫ਼ਾਦਾਰ ਨੌਕਰ! ਤੁਸੀਂ ਕੁਝ ਚੀਜ਼ਾਂ ਨਾਲ ਵਫ਼ਾਦਾਰ ਰਹੇ ਹੋ; ਮੈਂ ਤੁਹਾਨੂੰ ਬਹੁਤ ਸਾਰੀਆਂ ਚੀਜ਼ਾਂ ਦਾ ਇੰਚਾਰਜ ਬਣਾਵਾਂਗਾ। ਆਓ ਅਤੇ ਆਪਣੇ ਮਾਲਕ ਦੀ ਖੁਸ਼ੀ ਸਾਂਝੀ ਕਰੋ!'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